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2"/>
  </p:notesMasterIdLst>
  <p:handoutMasterIdLst>
    <p:handoutMasterId r:id="rId53"/>
  </p:handoutMasterIdLst>
  <p:sldIdLst>
    <p:sldId id="256" r:id="rId2"/>
    <p:sldId id="449" r:id="rId3"/>
    <p:sldId id="451" r:id="rId4"/>
    <p:sldId id="448" r:id="rId5"/>
    <p:sldId id="452" r:id="rId6"/>
    <p:sldId id="553" r:id="rId7"/>
    <p:sldId id="455" r:id="rId8"/>
    <p:sldId id="456" r:id="rId9"/>
    <p:sldId id="457" r:id="rId10"/>
    <p:sldId id="560" r:id="rId11"/>
    <p:sldId id="554" r:id="rId12"/>
    <p:sldId id="561" r:id="rId13"/>
    <p:sldId id="562" r:id="rId14"/>
    <p:sldId id="460" r:id="rId15"/>
    <p:sldId id="454" r:id="rId16"/>
    <p:sldId id="458" r:id="rId17"/>
    <p:sldId id="563" r:id="rId18"/>
    <p:sldId id="564" r:id="rId19"/>
    <p:sldId id="565" r:id="rId20"/>
    <p:sldId id="472" r:id="rId21"/>
    <p:sldId id="566" r:id="rId22"/>
    <p:sldId id="567" r:id="rId23"/>
    <p:sldId id="491" r:id="rId24"/>
    <p:sldId id="568" r:id="rId25"/>
    <p:sldId id="555" r:id="rId26"/>
    <p:sldId id="556" r:id="rId27"/>
    <p:sldId id="508" r:id="rId28"/>
    <p:sldId id="569" r:id="rId29"/>
    <p:sldId id="570" r:id="rId30"/>
    <p:sldId id="473" r:id="rId31"/>
    <p:sldId id="557" r:id="rId32"/>
    <p:sldId id="510" r:id="rId33"/>
    <p:sldId id="459" r:id="rId34"/>
    <p:sldId id="571" r:id="rId35"/>
    <p:sldId id="461" r:id="rId36"/>
    <p:sldId id="572" r:id="rId37"/>
    <p:sldId id="462" r:id="rId38"/>
    <p:sldId id="463" r:id="rId39"/>
    <p:sldId id="573" r:id="rId40"/>
    <p:sldId id="574" r:id="rId41"/>
    <p:sldId id="464" r:id="rId42"/>
    <p:sldId id="575" r:id="rId43"/>
    <p:sldId id="465" r:id="rId44"/>
    <p:sldId id="466" r:id="rId45"/>
    <p:sldId id="450" r:id="rId46"/>
    <p:sldId id="559" r:id="rId47"/>
    <p:sldId id="558" r:id="rId48"/>
    <p:sldId id="467" r:id="rId49"/>
    <p:sldId id="580" r:id="rId50"/>
    <p:sldId id="468" r:id="rId51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4A8FC9-C988-8540-AB9A-94D34414AB7A}" v="18" dt="2020-09-24T22:01:44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60" autoAdjust="0"/>
    <p:restoredTop sz="94709" autoAdjust="0"/>
  </p:normalViewPr>
  <p:slideViewPr>
    <p:cSldViewPr>
      <p:cViewPr varScale="1">
        <p:scale>
          <a:sx n="128" d="100"/>
          <a:sy n="128" d="100"/>
        </p:scale>
        <p:origin x="184" y="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F191EA82-1CD3-4C74-80B9-E17D9BCD9657}"/>
    <pc:docChg chg="modSld">
      <pc:chgData name="Kun Suo" userId="41c30799-3a2b-4880-86a3-8488be07954a" providerId="ADAL" clId="{F191EA82-1CD3-4C74-80B9-E17D9BCD9657}" dt="2019-09-25T19:18:29.057" v="0" actId="20577"/>
      <pc:docMkLst>
        <pc:docMk/>
      </pc:docMkLst>
      <pc:sldChg chg="modSp">
        <pc:chgData name="Kun Suo" userId="41c30799-3a2b-4880-86a3-8488be07954a" providerId="ADAL" clId="{F191EA82-1CD3-4C74-80B9-E17D9BCD9657}" dt="2019-09-25T19:18:29.057" v="0" actId="20577"/>
        <pc:sldMkLst>
          <pc:docMk/>
          <pc:sldMk cId="0" sldId="256"/>
        </pc:sldMkLst>
        <pc:spChg chg="mod">
          <ac:chgData name="Kun Suo" userId="41c30799-3a2b-4880-86a3-8488be07954a" providerId="ADAL" clId="{F191EA82-1CD3-4C74-80B9-E17D9BCD9657}" dt="2019-09-25T19:18:29.057" v="0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Kun Suo" userId="41c30799-3a2b-4880-86a3-8488be07954a" providerId="ADAL" clId="{220D0CD9-71FC-DF4E-9300-A174C56885C6}"/>
    <pc:docChg chg="undo custSel addSld delSld modSld sldOrd">
      <pc:chgData name="Kun Suo" userId="41c30799-3a2b-4880-86a3-8488be07954a" providerId="ADAL" clId="{220D0CD9-71FC-DF4E-9300-A174C56885C6}" dt="2019-10-05T21:09:28.665" v="885" actId="20577"/>
      <pc:docMkLst>
        <pc:docMk/>
      </pc:docMkLst>
      <pc:sldChg chg="modSp ord">
        <pc:chgData name="Kun Suo" userId="41c30799-3a2b-4880-86a3-8488be07954a" providerId="ADAL" clId="{220D0CD9-71FC-DF4E-9300-A174C56885C6}" dt="2019-09-24T19:27:22.908" v="264"/>
        <pc:sldMkLst>
          <pc:docMk/>
          <pc:sldMk cId="2742300642" sldId="442"/>
        </pc:sldMkLst>
        <pc:spChg chg="mod">
          <ac:chgData name="Kun Suo" userId="41c30799-3a2b-4880-86a3-8488be07954a" providerId="ADAL" clId="{220D0CD9-71FC-DF4E-9300-A174C56885C6}" dt="2019-09-24T19:27:14.250" v="261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modSp">
        <pc:chgData name="Kun Suo" userId="41c30799-3a2b-4880-86a3-8488be07954a" providerId="ADAL" clId="{220D0CD9-71FC-DF4E-9300-A174C56885C6}" dt="2019-09-24T19:34:39.283" v="343" actId="27636"/>
        <pc:sldMkLst>
          <pc:docMk/>
          <pc:sldMk cId="2674876039" sldId="448"/>
        </pc:sldMkLst>
        <pc:spChg chg="mod">
          <ac:chgData name="Kun Suo" userId="41c30799-3a2b-4880-86a3-8488be07954a" providerId="ADAL" clId="{220D0CD9-71FC-DF4E-9300-A174C56885C6}" dt="2019-09-24T19:34:39.283" v="343" actId="27636"/>
          <ac:spMkLst>
            <pc:docMk/>
            <pc:sldMk cId="2674876039" sldId="448"/>
            <ac:spMk id="6" creationId="{EE3D3A90-BED3-8643-907D-4D3F94E54944}"/>
          </ac:spMkLst>
        </pc:spChg>
      </pc:sldChg>
      <pc:sldChg chg="modSp">
        <pc:chgData name="Kun Suo" userId="41c30799-3a2b-4880-86a3-8488be07954a" providerId="ADAL" clId="{220D0CD9-71FC-DF4E-9300-A174C56885C6}" dt="2019-09-24T19:31:12.972" v="339" actId="108"/>
        <pc:sldMkLst>
          <pc:docMk/>
          <pc:sldMk cId="3481212859" sldId="449"/>
        </pc:sldMkLst>
        <pc:spChg chg="mod">
          <ac:chgData name="Kun Suo" userId="41c30799-3a2b-4880-86a3-8488be07954a" providerId="ADAL" clId="{220D0CD9-71FC-DF4E-9300-A174C56885C6}" dt="2019-09-24T19:31:12.972" v="339" actId="108"/>
          <ac:spMkLst>
            <pc:docMk/>
            <pc:sldMk cId="3481212859" sldId="449"/>
            <ac:spMk id="6" creationId="{BEEF7CB6-E0CD-6142-824C-52C2050AD304}"/>
          </ac:spMkLst>
        </pc:spChg>
      </pc:sldChg>
      <pc:sldChg chg="modSp">
        <pc:chgData name="Kun Suo" userId="41c30799-3a2b-4880-86a3-8488be07954a" providerId="ADAL" clId="{220D0CD9-71FC-DF4E-9300-A174C56885C6}" dt="2019-09-24T20:37:31.888" v="823" actId="113"/>
        <pc:sldMkLst>
          <pc:docMk/>
          <pc:sldMk cId="2527299827" sldId="450"/>
        </pc:sldMkLst>
        <pc:spChg chg="mod">
          <ac:chgData name="Kun Suo" userId="41c30799-3a2b-4880-86a3-8488be07954a" providerId="ADAL" clId="{220D0CD9-71FC-DF4E-9300-A174C56885C6}" dt="2019-09-24T20:37:31.888" v="823" actId="113"/>
          <ac:spMkLst>
            <pc:docMk/>
            <pc:sldMk cId="2527299827" sldId="450"/>
            <ac:spMk id="6" creationId="{FD1A5140-4CCA-9B45-9A35-2238C0D8BED3}"/>
          </ac:spMkLst>
        </pc:spChg>
      </pc:sldChg>
      <pc:sldChg chg="addSp modSp modAnim">
        <pc:chgData name="Kun Suo" userId="41c30799-3a2b-4880-86a3-8488be07954a" providerId="ADAL" clId="{220D0CD9-71FC-DF4E-9300-A174C56885C6}" dt="2019-09-24T19:58:04.524" v="360" actId="1076"/>
        <pc:sldMkLst>
          <pc:docMk/>
          <pc:sldMk cId="3930818214" sldId="453"/>
        </pc:sldMkLst>
        <pc:spChg chg="mod">
          <ac:chgData name="Kun Suo" userId="41c30799-3a2b-4880-86a3-8488be07954a" providerId="ADAL" clId="{220D0CD9-71FC-DF4E-9300-A174C56885C6}" dt="2019-09-24T19:56:43.635" v="352" actId="14100"/>
          <ac:spMkLst>
            <pc:docMk/>
            <pc:sldMk cId="3930818214" sldId="453"/>
            <ac:spMk id="6" creationId="{0DC704CB-4095-F340-A617-0CAABE5F211A}"/>
          </ac:spMkLst>
        </pc:spChg>
        <pc:picChg chg="add mod">
          <ac:chgData name="Kun Suo" userId="41c30799-3a2b-4880-86a3-8488be07954a" providerId="ADAL" clId="{220D0CD9-71FC-DF4E-9300-A174C56885C6}" dt="2019-09-24T19:57:41.138" v="355" actId="1076"/>
          <ac:picMkLst>
            <pc:docMk/>
            <pc:sldMk cId="3930818214" sldId="453"/>
            <ac:picMk id="7" creationId="{3327ED28-CBF3-634C-A924-958B5E4C339C}"/>
          </ac:picMkLst>
        </pc:picChg>
        <pc:picChg chg="add mod">
          <ac:chgData name="Kun Suo" userId="41c30799-3a2b-4880-86a3-8488be07954a" providerId="ADAL" clId="{220D0CD9-71FC-DF4E-9300-A174C56885C6}" dt="2019-09-24T19:58:00.434" v="358" actId="1076"/>
          <ac:picMkLst>
            <pc:docMk/>
            <pc:sldMk cId="3930818214" sldId="453"/>
            <ac:picMk id="8" creationId="{8D7D026B-C025-184F-A4F3-F566F4EA81EB}"/>
          </ac:picMkLst>
        </pc:picChg>
        <pc:picChg chg="add mod">
          <ac:chgData name="Kun Suo" userId="41c30799-3a2b-4880-86a3-8488be07954a" providerId="ADAL" clId="{220D0CD9-71FC-DF4E-9300-A174C56885C6}" dt="2019-09-24T19:58:04.524" v="360" actId="1076"/>
          <ac:picMkLst>
            <pc:docMk/>
            <pc:sldMk cId="3930818214" sldId="453"/>
            <ac:picMk id="9" creationId="{3F0A4A4D-ED65-DD4F-B8F3-A984D9345388}"/>
          </ac:picMkLst>
        </pc:picChg>
      </pc:sldChg>
      <pc:sldChg chg="modSp">
        <pc:chgData name="Kun Suo" userId="41c30799-3a2b-4880-86a3-8488be07954a" providerId="ADAL" clId="{220D0CD9-71FC-DF4E-9300-A174C56885C6}" dt="2019-09-24T20:13:07.825" v="617" actId="20577"/>
        <pc:sldMkLst>
          <pc:docMk/>
          <pc:sldMk cId="2998045826" sldId="454"/>
        </pc:sldMkLst>
        <pc:spChg chg="mod">
          <ac:chgData name="Kun Suo" userId="41c30799-3a2b-4880-86a3-8488be07954a" providerId="ADAL" clId="{220D0CD9-71FC-DF4E-9300-A174C56885C6}" dt="2019-09-24T20:13:07.825" v="617" actId="20577"/>
          <ac:spMkLst>
            <pc:docMk/>
            <pc:sldMk cId="2998045826" sldId="454"/>
            <ac:spMk id="2" creationId="{A75E2353-BD63-8A49-85AD-06B4EAC786BC}"/>
          </ac:spMkLst>
        </pc:spChg>
      </pc:sldChg>
      <pc:sldChg chg="modSp">
        <pc:chgData name="Kun Suo" userId="41c30799-3a2b-4880-86a3-8488be07954a" providerId="ADAL" clId="{220D0CD9-71FC-DF4E-9300-A174C56885C6}" dt="2019-09-24T20:10:20.416" v="565" actId="20577"/>
        <pc:sldMkLst>
          <pc:docMk/>
          <pc:sldMk cId="1079138686" sldId="455"/>
        </pc:sldMkLst>
        <pc:spChg chg="mod">
          <ac:chgData name="Kun Suo" userId="41c30799-3a2b-4880-86a3-8488be07954a" providerId="ADAL" clId="{220D0CD9-71FC-DF4E-9300-A174C56885C6}" dt="2019-09-24T20:10:20.416" v="565" actId="20577"/>
          <ac:spMkLst>
            <pc:docMk/>
            <pc:sldMk cId="1079138686" sldId="455"/>
            <ac:spMk id="6" creationId="{958F6FE7-62AC-6843-B2AD-BE780B6F610A}"/>
          </ac:spMkLst>
        </pc:spChg>
      </pc:sldChg>
      <pc:sldChg chg="modSp modAnim">
        <pc:chgData name="Kun Suo" userId="41c30799-3a2b-4880-86a3-8488be07954a" providerId="ADAL" clId="{220D0CD9-71FC-DF4E-9300-A174C56885C6}" dt="2019-09-24T20:12:03.608" v="614"/>
        <pc:sldMkLst>
          <pc:docMk/>
          <pc:sldMk cId="536563179" sldId="456"/>
        </pc:sldMkLst>
        <pc:spChg chg="mod">
          <ac:chgData name="Kun Suo" userId="41c30799-3a2b-4880-86a3-8488be07954a" providerId="ADAL" clId="{220D0CD9-71FC-DF4E-9300-A174C56885C6}" dt="2019-09-24T20:10:40.382" v="569" actId="404"/>
          <ac:spMkLst>
            <pc:docMk/>
            <pc:sldMk cId="536563179" sldId="456"/>
            <ac:spMk id="2" creationId="{2C463BC6-A46E-1244-BC33-CD855BE78ED8}"/>
          </ac:spMkLst>
        </pc:spChg>
        <pc:spChg chg="mod">
          <ac:chgData name="Kun Suo" userId="41c30799-3a2b-4880-86a3-8488be07954a" providerId="ADAL" clId="{220D0CD9-71FC-DF4E-9300-A174C56885C6}" dt="2019-09-24T20:11:44.964" v="612" actId="20577"/>
          <ac:spMkLst>
            <pc:docMk/>
            <pc:sldMk cId="536563179" sldId="456"/>
            <ac:spMk id="6" creationId="{F0FB7A86-9C94-9347-B429-9999F8A7B409}"/>
          </ac:spMkLst>
        </pc:spChg>
      </pc:sldChg>
      <pc:sldChg chg="modSp">
        <pc:chgData name="Kun Suo" userId="41c30799-3a2b-4880-86a3-8488be07954a" providerId="ADAL" clId="{220D0CD9-71FC-DF4E-9300-A174C56885C6}" dt="2019-09-25T21:01:10.597" v="837" actId="20577"/>
        <pc:sldMkLst>
          <pc:docMk/>
          <pc:sldMk cId="2066417195" sldId="459"/>
        </pc:sldMkLst>
        <pc:spChg chg="mod">
          <ac:chgData name="Kun Suo" userId="41c30799-3a2b-4880-86a3-8488be07954a" providerId="ADAL" clId="{220D0CD9-71FC-DF4E-9300-A174C56885C6}" dt="2019-09-25T21:01:10.597" v="837" actId="20577"/>
          <ac:spMkLst>
            <pc:docMk/>
            <pc:sldMk cId="2066417195" sldId="459"/>
            <ac:spMk id="2" creationId="{2212935C-BFA1-8848-87EC-0C1F71E083B8}"/>
          </ac:spMkLst>
        </pc:spChg>
      </pc:sldChg>
      <pc:sldChg chg="addSp delSp modSp">
        <pc:chgData name="Kun Suo" userId="41c30799-3a2b-4880-86a3-8488be07954a" providerId="ADAL" clId="{220D0CD9-71FC-DF4E-9300-A174C56885C6}" dt="2019-09-24T20:25:21.213" v="781" actId="478"/>
        <pc:sldMkLst>
          <pc:docMk/>
          <pc:sldMk cId="2460151146" sldId="461"/>
        </pc:sldMkLst>
        <pc:picChg chg="add del">
          <ac:chgData name="Kun Suo" userId="41c30799-3a2b-4880-86a3-8488be07954a" providerId="ADAL" clId="{220D0CD9-71FC-DF4E-9300-A174C56885C6}" dt="2019-09-24T20:25:21.213" v="781" actId="478"/>
          <ac:picMkLst>
            <pc:docMk/>
            <pc:sldMk cId="2460151146" sldId="461"/>
            <ac:picMk id="7" creationId="{0460ED9A-400D-5E4B-AE79-CCB84539DBAC}"/>
          </ac:picMkLst>
        </pc:picChg>
        <pc:picChg chg="add del">
          <ac:chgData name="Kun Suo" userId="41c30799-3a2b-4880-86a3-8488be07954a" providerId="ADAL" clId="{220D0CD9-71FC-DF4E-9300-A174C56885C6}" dt="2019-09-24T20:25:19.334" v="778" actId="478"/>
          <ac:picMkLst>
            <pc:docMk/>
            <pc:sldMk cId="2460151146" sldId="461"/>
            <ac:picMk id="24" creationId="{AF20D140-9D5D-2E47-B492-85BDE6644164}"/>
          </ac:picMkLst>
        </pc:picChg>
        <pc:picChg chg="add del mod">
          <ac:chgData name="Kun Suo" userId="41c30799-3a2b-4880-86a3-8488be07954a" providerId="ADAL" clId="{220D0CD9-71FC-DF4E-9300-A174C56885C6}" dt="2019-09-24T20:25:20.256" v="780"/>
          <ac:picMkLst>
            <pc:docMk/>
            <pc:sldMk cId="2460151146" sldId="461"/>
            <ac:picMk id="33" creationId="{3BD58A8F-A292-014D-AAFF-33A11B34240A}"/>
          </ac:picMkLst>
        </pc:picChg>
        <pc:picChg chg="add del mod">
          <ac:chgData name="Kun Suo" userId="41c30799-3a2b-4880-86a3-8488be07954a" providerId="ADAL" clId="{220D0CD9-71FC-DF4E-9300-A174C56885C6}" dt="2019-09-24T20:25:18.790" v="777"/>
          <ac:picMkLst>
            <pc:docMk/>
            <pc:sldMk cId="2460151146" sldId="461"/>
            <ac:picMk id="34" creationId="{0A2CAC34-392C-CF48-A3F9-A0F9A193FBDA}"/>
          </ac:picMkLst>
        </pc:picChg>
        <pc:picChg chg="add del mod">
          <ac:chgData name="Kun Suo" userId="41c30799-3a2b-4880-86a3-8488be07954a" providerId="ADAL" clId="{220D0CD9-71FC-DF4E-9300-A174C56885C6}" dt="2019-09-24T20:25:18.001" v="775"/>
          <ac:picMkLst>
            <pc:docMk/>
            <pc:sldMk cId="2460151146" sldId="461"/>
            <ac:picMk id="35" creationId="{D8194DE1-1F6F-7E42-9BE0-1B235A5F3CCC}"/>
          </ac:picMkLst>
        </pc:picChg>
        <pc:picChg chg="add del mod">
          <ac:chgData name="Kun Suo" userId="41c30799-3a2b-4880-86a3-8488be07954a" providerId="ADAL" clId="{220D0CD9-71FC-DF4E-9300-A174C56885C6}" dt="2019-09-24T20:25:17.332" v="773"/>
          <ac:picMkLst>
            <pc:docMk/>
            <pc:sldMk cId="2460151146" sldId="461"/>
            <ac:picMk id="36" creationId="{E5A43363-0F9F-7341-AA48-DCDDC22C10AF}"/>
          </ac:picMkLst>
        </pc:picChg>
      </pc:sldChg>
      <pc:sldChg chg="modSp">
        <pc:chgData name="Kun Suo" userId="41c30799-3a2b-4880-86a3-8488be07954a" providerId="ADAL" clId="{220D0CD9-71FC-DF4E-9300-A174C56885C6}" dt="2019-10-05T21:09:28.665" v="885" actId="20577"/>
        <pc:sldMkLst>
          <pc:docMk/>
          <pc:sldMk cId="3747246182" sldId="462"/>
        </pc:sldMkLst>
        <pc:spChg chg="mod">
          <ac:chgData name="Kun Suo" userId="41c30799-3a2b-4880-86a3-8488be07954a" providerId="ADAL" clId="{220D0CD9-71FC-DF4E-9300-A174C56885C6}" dt="2019-10-05T21:09:28.665" v="885" actId="20577"/>
          <ac:spMkLst>
            <pc:docMk/>
            <pc:sldMk cId="3747246182" sldId="462"/>
            <ac:spMk id="6" creationId="{A32DC2BE-EE4E-5246-8383-4C3A6F934FE0}"/>
          </ac:spMkLst>
        </pc:spChg>
      </pc:sldChg>
      <pc:sldChg chg="addSp modSp">
        <pc:chgData name="Kun Suo" userId="41c30799-3a2b-4880-86a3-8488be07954a" providerId="ADAL" clId="{220D0CD9-71FC-DF4E-9300-A174C56885C6}" dt="2019-09-24T20:30:00.324" v="810" actId="20577"/>
        <pc:sldMkLst>
          <pc:docMk/>
          <pc:sldMk cId="1492633546" sldId="465"/>
        </pc:sldMkLst>
        <pc:spChg chg="add mod">
          <ac:chgData name="Kun Suo" userId="41c30799-3a2b-4880-86a3-8488be07954a" providerId="ADAL" clId="{220D0CD9-71FC-DF4E-9300-A174C56885C6}" dt="2019-09-24T20:29:33.944" v="800" actId="207"/>
          <ac:spMkLst>
            <pc:docMk/>
            <pc:sldMk cId="1492633546" sldId="465"/>
            <ac:spMk id="2" creationId="{15F5C9D0-7611-5241-A84D-231DEC3361D1}"/>
          </ac:spMkLst>
        </pc:spChg>
        <pc:spChg chg="add mod">
          <ac:chgData name="Kun Suo" userId="41c30799-3a2b-4880-86a3-8488be07954a" providerId="ADAL" clId="{220D0CD9-71FC-DF4E-9300-A174C56885C6}" dt="2019-09-24T20:29:13.707" v="790" actId="1035"/>
          <ac:spMkLst>
            <pc:docMk/>
            <pc:sldMk cId="1492633546" sldId="465"/>
            <ac:spMk id="12" creationId="{0A8B81B4-3B8B-594E-BC0D-2E9E27A93DEA}"/>
          </ac:spMkLst>
        </pc:spChg>
        <pc:spChg chg="add mod">
          <ac:chgData name="Kun Suo" userId="41c30799-3a2b-4880-86a3-8488be07954a" providerId="ADAL" clId="{220D0CD9-71FC-DF4E-9300-A174C56885C6}" dt="2019-09-24T20:29:00.968" v="787" actId="14100"/>
          <ac:spMkLst>
            <pc:docMk/>
            <pc:sldMk cId="1492633546" sldId="465"/>
            <ac:spMk id="16" creationId="{E8D48FE8-5E30-714E-9BE8-64CA070A43B1}"/>
          </ac:spMkLst>
        </pc:spChg>
        <pc:spChg chg="add mod">
          <ac:chgData name="Kun Suo" userId="41c30799-3a2b-4880-86a3-8488be07954a" providerId="ADAL" clId="{220D0CD9-71FC-DF4E-9300-A174C56885C6}" dt="2019-09-24T20:29:43.518" v="805" actId="20577"/>
          <ac:spMkLst>
            <pc:docMk/>
            <pc:sldMk cId="1492633546" sldId="465"/>
            <ac:spMk id="17" creationId="{889D0799-5A78-224E-811E-41E2C3F16DA1}"/>
          </ac:spMkLst>
        </pc:spChg>
        <pc:spChg chg="add mod">
          <ac:chgData name="Kun Suo" userId="41c30799-3a2b-4880-86a3-8488be07954a" providerId="ADAL" clId="{220D0CD9-71FC-DF4E-9300-A174C56885C6}" dt="2019-09-24T20:29:52.834" v="807" actId="1076"/>
          <ac:spMkLst>
            <pc:docMk/>
            <pc:sldMk cId="1492633546" sldId="465"/>
            <ac:spMk id="22" creationId="{D3646905-5C6D-9B4B-9748-5C26B690514A}"/>
          </ac:spMkLst>
        </pc:spChg>
        <pc:spChg chg="add mod">
          <ac:chgData name="Kun Suo" userId="41c30799-3a2b-4880-86a3-8488be07954a" providerId="ADAL" clId="{220D0CD9-71FC-DF4E-9300-A174C56885C6}" dt="2019-09-24T20:29:52.834" v="807" actId="1076"/>
          <ac:spMkLst>
            <pc:docMk/>
            <pc:sldMk cId="1492633546" sldId="465"/>
            <ac:spMk id="23" creationId="{AE8D40DF-E332-6545-8C11-11F59B067A73}"/>
          </ac:spMkLst>
        </pc:spChg>
        <pc:spChg chg="add mod">
          <ac:chgData name="Kun Suo" userId="41c30799-3a2b-4880-86a3-8488be07954a" providerId="ADAL" clId="{220D0CD9-71FC-DF4E-9300-A174C56885C6}" dt="2019-09-24T20:29:54.892" v="808" actId="20577"/>
          <ac:spMkLst>
            <pc:docMk/>
            <pc:sldMk cId="1492633546" sldId="465"/>
            <ac:spMk id="24" creationId="{E249F513-7915-5D41-A340-C078EDFBF30A}"/>
          </ac:spMkLst>
        </pc:spChg>
        <pc:spChg chg="add mod">
          <ac:chgData name="Kun Suo" userId="41c30799-3a2b-4880-86a3-8488be07954a" providerId="ADAL" clId="{220D0CD9-71FC-DF4E-9300-A174C56885C6}" dt="2019-09-24T20:30:00.324" v="810" actId="20577"/>
          <ac:spMkLst>
            <pc:docMk/>
            <pc:sldMk cId="1492633546" sldId="465"/>
            <ac:spMk id="25" creationId="{70682776-9742-7045-A830-E01EF22F3233}"/>
          </ac:spMkLst>
        </pc:spChg>
      </pc:sldChg>
      <pc:sldChg chg="addSp modSp">
        <pc:chgData name="Kun Suo" userId="41c30799-3a2b-4880-86a3-8488be07954a" providerId="ADAL" clId="{220D0CD9-71FC-DF4E-9300-A174C56885C6}" dt="2019-09-24T20:36:49.940" v="821" actId="20577"/>
        <pc:sldMkLst>
          <pc:docMk/>
          <pc:sldMk cId="2348424536" sldId="466"/>
        </pc:sldMkLst>
        <pc:spChg chg="add mod">
          <ac:chgData name="Kun Suo" userId="41c30799-3a2b-4880-86a3-8488be07954a" providerId="ADAL" clId="{220D0CD9-71FC-DF4E-9300-A174C56885C6}" dt="2019-09-24T20:34:25.435" v="817" actId="1076"/>
          <ac:spMkLst>
            <pc:docMk/>
            <pc:sldMk cId="2348424536" sldId="466"/>
            <ac:spMk id="2" creationId="{CE9821F8-0448-224E-B736-4074BE37C103}"/>
          </ac:spMkLst>
        </pc:spChg>
        <pc:spChg chg="add mod">
          <ac:chgData name="Kun Suo" userId="41c30799-3a2b-4880-86a3-8488be07954a" providerId="ADAL" clId="{220D0CD9-71FC-DF4E-9300-A174C56885C6}" dt="2019-09-24T20:36:49.940" v="821" actId="20577"/>
          <ac:spMkLst>
            <pc:docMk/>
            <pc:sldMk cId="2348424536" sldId="466"/>
            <ac:spMk id="6" creationId="{C2664953-91B0-DB49-831A-E1DB726481A5}"/>
          </ac:spMkLst>
        </pc:spChg>
        <pc:picChg chg="mod">
          <ac:chgData name="Kun Suo" userId="41c30799-3a2b-4880-86a3-8488be07954a" providerId="ADAL" clId="{220D0CD9-71FC-DF4E-9300-A174C56885C6}" dt="2019-09-24T20:34:20.218" v="815" actId="1076"/>
          <ac:picMkLst>
            <pc:docMk/>
            <pc:sldMk cId="2348424536" sldId="466"/>
            <ac:picMk id="7" creationId="{76532A10-501A-0546-A55D-2CD052A9019F}"/>
          </ac:picMkLst>
        </pc:picChg>
      </pc:sldChg>
      <pc:sldChg chg="modSp">
        <pc:chgData name="Kun Suo" userId="41c30799-3a2b-4880-86a3-8488be07954a" providerId="ADAL" clId="{220D0CD9-71FC-DF4E-9300-A174C56885C6}" dt="2019-09-24T20:38:22.578" v="831" actId="108"/>
        <pc:sldMkLst>
          <pc:docMk/>
          <pc:sldMk cId="1116925153" sldId="467"/>
        </pc:sldMkLst>
        <pc:spChg chg="mod">
          <ac:chgData name="Kun Suo" userId="41c30799-3a2b-4880-86a3-8488be07954a" providerId="ADAL" clId="{220D0CD9-71FC-DF4E-9300-A174C56885C6}" dt="2019-09-24T20:38:13.386" v="826" actId="108"/>
          <ac:spMkLst>
            <pc:docMk/>
            <pc:sldMk cId="1116925153" sldId="467"/>
            <ac:spMk id="16" creationId="{3DA87E98-3A80-F347-85A5-D91DE8B56495}"/>
          </ac:spMkLst>
        </pc:spChg>
        <pc:spChg chg="mod">
          <ac:chgData name="Kun Suo" userId="41c30799-3a2b-4880-86a3-8488be07954a" providerId="ADAL" clId="{220D0CD9-71FC-DF4E-9300-A174C56885C6}" dt="2019-09-24T20:38:22.578" v="831" actId="108"/>
          <ac:spMkLst>
            <pc:docMk/>
            <pc:sldMk cId="1116925153" sldId="467"/>
            <ac:spMk id="21" creationId="{044B12C0-10AF-094A-B568-889B1F30FED2}"/>
          </ac:spMkLst>
        </pc:spChg>
      </pc:sldChg>
      <pc:sldChg chg="addSp delSp modSp">
        <pc:chgData name="Kun Suo" userId="41c30799-3a2b-4880-86a3-8488be07954a" providerId="ADAL" clId="{220D0CD9-71FC-DF4E-9300-A174C56885C6}" dt="2019-09-25T21:00:59.024" v="834" actId="20577"/>
        <pc:sldMkLst>
          <pc:docMk/>
          <pc:sldMk cId="4242190969" sldId="472"/>
        </pc:sldMkLst>
        <pc:spChg chg="mod">
          <ac:chgData name="Kun Suo" userId="41c30799-3a2b-4880-86a3-8488be07954a" providerId="ADAL" clId="{220D0CD9-71FC-DF4E-9300-A174C56885C6}" dt="2019-09-25T21:00:59.024" v="834" actId="20577"/>
          <ac:spMkLst>
            <pc:docMk/>
            <pc:sldMk cId="4242190969" sldId="472"/>
            <ac:spMk id="2" creationId="{FD63C541-B4E5-8E44-B08E-7AF3EE242EC0}"/>
          </ac:spMkLst>
        </pc:spChg>
        <pc:spChg chg="mod">
          <ac:chgData name="Kun Suo" userId="41c30799-3a2b-4880-86a3-8488be07954a" providerId="ADAL" clId="{220D0CD9-71FC-DF4E-9300-A174C56885C6}" dt="2019-09-24T20:18:30.804" v="627" actId="27636"/>
          <ac:spMkLst>
            <pc:docMk/>
            <pc:sldMk cId="4242190969" sldId="472"/>
            <ac:spMk id="6" creationId="{8C83FCC3-3492-DB4F-B49B-0CDEE269A29A}"/>
          </ac:spMkLst>
        </pc:spChg>
        <pc:spChg chg="del">
          <ac:chgData name="Kun Suo" userId="41c30799-3a2b-4880-86a3-8488be07954a" providerId="ADAL" clId="{220D0CD9-71FC-DF4E-9300-A174C56885C6}" dt="2019-09-24T20:18:23.047" v="619" actId="478"/>
          <ac:spMkLst>
            <pc:docMk/>
            <pc:sldMk cId="4242190969" sldId="472"/>
            <ac:spMk id="11" creationId="{008C29A1-A172-E348-8BE3-9921ECCCECA2}"/>
          </ac:spMkLst>
        </pc:spChg>
        <pc:spChg chg="add mod">
          <ac:chgData name="Kun Suo" userId="41c30799-3a2b-4880-86a3-8488be07954a" providerId="ADAL" clId="{220D0CD9-71FC-DF4E-9300-A174C56885C6}" dt="2019-09-24T20:19:09.930" v="634" actId="1076"/>
          <ac:spMkLst>
            <pc:docMk/>
            <pc:sldMk cId="4242190969" sldId="472"/>
            <ac:spMk id="12" creationId="{4176BCAF-0303-694C-9086-F45FFD96C85C}"/>
          </ac:spMkLst>
        </pc:spChg>
        <pc:spChg chg="add mod">
          <ac:chgData name="Kun Suo" userId="41c30799-3a2b-4880-86a3-8488be07954a" providerId="ADAL" clId="{220D0CD9-71FC-DF4E-9300-A174C56885C6}" dt="2019-09-24T20:20:01.331" v="648" actId="1076"/>
          <ac:spMkLst>
            <pc:docMk/>
            <pc:sldMk cId="4242190969" sldId="472"/>
            <ac:spMk id="13" creationId="{507974BD-961F-9042-B6A4-F7C973892E59}"/>
          </ac:spMkLst>
        </pc:spChg>
        <pc:spChg chg="add mod">
          <ac:chgData name="Kun Suo" userId="41c30799-3a2b-4880-86a3-8488be07954a" providerId="ADAL" clId="{220D0CD9-71FC-DF4E-9300-A174C56885C6}" dt="2019-09-24T20:21:50.766" v="721" actId="20577"/>
          <ac:spMkLst>
            <pc:docMk/>
            <pc:sldMk cId="4242190969" sldId="472"/>
            <ac:spMk id="14" creationId="{0643566E-D621-D542-9603-D7F303E3F700}"/>
          </ac:spMkLst>
        </pc:spChg>
        <pc:spChg chg="add mod">
          <ac:chgData name="Kun Suo" userId="41c30799-3a2b-4880-86a3-8488be07954a" providerId="ADAL" clId="{220D0CD9-71FC-DF4E-9300-A174C56885C6}" dt="2019-09-24T20:20:04.091" v="649" actId="1076"/>
          <ac:spMkLst>
            <pc:docMk/>
            <pc:sldMk cId="4242190969" sldId="472"/>
            <ac:spMk id="15" creationId="{D7531F6D-F24C-0748-9A30-FABCFEBB62AD}"/>
          </ac:spMkLst>
        </pc:spChg>
        <pc:spChg chg="add mod">
          <ac:chgData name="Kun Suo" userId="41c30799-3a2b-4880-86a3-8488be07954a" providerId="ADAL" clId="{220D0CD9-71FC-DF4E-9300-A174C56885C6}" dt="2019-09-24T20:20:13.626" v="652" actId="1076"/>
          <ac:spMkLst>
            <pc:docMk/>
            <pc:sldMk cId="4242190969" sldId="472"/>
            <ac:spMk id="19" creationId="{EFD76476-C8AF-8141-A135-666CC5932F72}"/>
          </ac:spMkLst>
        </pc:spChg>
        <pc:spChg chg="add mod">
          <ac:chgData name="Kun Suo" userId="41c30799-3a2b-4880-86a3-8488be07954a" providerId="ADAL" clId="{220D0CD9-71FC-DF4E-9300-A174C56885C6}" dt="2019-09-24T20:20:13.626" v="652" actId="1076"/>
          <ac:spMkLst>
            <pc:docMk/>
            <pc:sldMk cId="4242190969" sldId="472"/>
            <ac:spMk id="20" creationId="{0964D3D6-F083-6B40-9746-3B472445F087}"/>
          </ac:spMkLst>
        </pc:spChg>
        <pc:spChg chg="add mod">
          <ac:chgData name="Kun Suo" userId="41c30799-3a2b-4880-86a3-8488be07954a" providerId="ADAL" clId="{220D0CD9-71FC-DF4E-9300-A174C56885C6}" dt="2019-09-24T20:21:54.756" v="729" actId="20577"/>
          <ac:spMkLst>
            <pc:docMk/>
            <pc:sldMk cId="4242190969" sldId="472"/>
            <ac:spMk id="21" creationId="{DFD4D948-BD5B-7A41-BD72-74632CADD7DB}"/>
          </ac:spMkLst>
        </pc:spChg>
        <pc:spChg chg="add mod">
          <ac:chgData name="Kun Suo" userId="41c30799-3a2b-4880-86a3-8488be07954a" providerId="ADAL" clId="{220D0CD9-71FC-DF4E-9300-A174C56885C6}" dt="2019-09-24T20:20:56.308" v="658" actId="1076"/>
          <ac:spMkLst>
            <pc:docMk/>
            <pc:sldMk cId="4242190969" sldId="472"/>
            <ac:spMk id="22" creationId="{8D1DA61A-8316-C241-9586-4C31158D659D}"/>
          </ac:spMkLst>
        </pc:spChg>
        <pc:spChg chg="add mod">
          <ac:chgData name="Kun Suo" userId="41c30799-3a2b-4880-86a3-8488be07954a" providerId="ADAL" clId="{220D0CD9-71FC-DF4E-9300-A174C56885C6}" dt="2019-09-24T20:22:06.719" v="730" actId="207"/>
          <ac:spMkLst>
            <pc:docMk/>
            <pc:sldMk cId="4242190969" sldId="472"/>
            <ac:spMk id="26" creationId="{09F1C9CF-DD12-2E44-8ED9-E4FBFFC7CB7E}"/>
          </ac:spMkLst>
        </pc:spChg>
        <pc:picChg chg="del">
          <ac:chgData name="Kun Suo" userId="41c30799-3a2b-4880-86a3-8488be07954a" providerId="ADAL" clId="{220D0CD9-71FC-DF4E-9300-A174C56885C6}" dt="2019-09-24T20:18:24.722" v="621" actId="478"/>
          <ac:picMkLst>
            <pc:docMk/>
            <pc:sldMk cId="4242190969" sldId="472"/>
            <ac:picMk id="8" creationId="{EF51E9F8-3B7E-6F41-84A3-D773F1B0CAE8}"/>
          </ac:picMkLst>
        </pc:picChg>
        <pc:picChg chg="del">
          <ac:chgData name="Kun Suo" userId="41c30799-3a2b-4880-86a3-8488be07954a" providerId="ADAL" clId="{220D0CD9-71FC-DF4E-9300-A174C56885C6}" dt="2019-09-24T20:18:23.983" v="620" actId="478"/>
          <ac:picMkLst>
            <pc:docMk/>
            <pc:sldMk cId="4242190969" sldId="472"/>
            <ac:picMk id="10" creationId="{EEAA86F9-D7E8-A84F-8EEA-D5D4E7379B74}"/>
          </ac:picMkLst>
        </pc:picChg>
        <pc:picChg chg="add mod">
          <ac:chgData name="Kun Suo" userId="41c30799-3a2b-4880-86a3-8488be07954a" providerId="ADAL" clId="{220D0CD9-71FC-DF4E-9300-A174C56885C6}" dt="2019-09-24T20:20:05.611" v="650" actId="1076"/>
          <ac:picMkLst>
            <pc:docMk/>
            <pc:sldMk cId="4242190969" sldId="472"/>
            <ac:picMk id="18" creationId="{15093AB8-E497-A746-A3F7-4A332F0C78DF}"/>
          </ac:picMkLst>
        </pc:picChg>
        <pc:picChg chg="add mod">
          <ac:chgData name="Kun Suo" userId="41c30799-3a2b-4880-86a3-8488be07954a" providerId="ADAL" clId="{220D0CD9-71FC-DF4E-9300-A174C56885C6}" dt="2019-09-24T20:20:44.346" v="655" actId="1076"/>
          <ac:picMkLst>
            <pc:docMk/>
            <pc:sldMk cId="4242190969" sldId="472"/>
            <ac:picMk id="25" creationId="{1919DBEA-254A-C546-9CA9-300C630ADC58}"/>
          </ac:picMkLst>
        </pc:picChg>
        <pc:cxnChg chg="add mod">
          <ac:chgData name="Kun Suo" userId="41c30799-3a2b-4880-86a3-8488be07954a" providerId="ADAL" clId="{220D0CD9-71FC-DF4E-9300-A174C56885C6}" dt="2019-09-24T20:20:01.331" v="648" actId="1076"/>
          <ac:cxnSpMkLst>
            <pc:docMk/>
            <pc:sldMk cId="4242190969" sldId="472"/>
            <ac:cxnSpMk id="16" creationId="{E097ABF6-6C40-624A-9E31-411B6CAE0D76}"/>
          </ac:cxnSpMkLst>
        </pc:cxnChg>
        <pc:cxnChg chg="add mod">
          <ac:chgData name="Kun Suo" userId="41c30799-3a2b-4880-86a3-8488be07954a" providerId="ADAL" clId="{220D0CD9-71FC-DF4E-9300-A174C56885C6}" dt="2019-09-24T20:20:04.091" v="649" actId="1076"/>
          <ac:cxnSpMkLst>
            <pc:docMk/>
            <pc:sldMk cId="4242190969" sldId="472"/>
            <ac:cxnSpMk id="17" creationId="{3FF85804-9F93-3942-84BA-F2D50A6E6A58}"/>
          </ac:cxnSpMkLst>
        </pc:cxnChg>
        <pc:cxnChg chg="add mod">
          <ac:chgData name="Kun Suo" userId="41c30799-3a2b-4880-86a3-8488be07954a" providerId="ADAL" clId="{220D0CD9-71FC-DF4E-9300-A174C56885C6}" dt="2019-09-24T20:20:13.626" v="652" actId="1076"/>
          <ac:cxnSpMkLst>
            <pc:docMk/>
            <pc:sldMk cId="4242190969" sldId="472"/>
            <ac:cxnSpMk id="23" creationId="{F03AF958-F6A4-8E4F-9F13-9ACD165CF55F}"/>
          </ac:cxnSpMkLst>
        </pc:cxnChg>
        <pc:cxnChg chg="add mod">
          <ac:chgData name="Kun Suo" userId="41c30799-3a2b-4880-86a3-8488be07954a" providerId="ADAL" clId="{220D0CD9-71FC-DF4E-9300-A174C56885C6}" dt="2019-09-24T20:20:53.867" v="657" actId="1076"/>
          <ac:cxnSpMkLst>
            <pc:docMk/>
            <pc:sldMk cId="4242190969" sldId="472"/>
            <ac:cxnSpMk id="24" creationId="{694963B3-242F-1442-BC4F-326C06EF9531}"/>
          </ac:cxnSpMkLst>
        </pc:cxnChg>
      </pc:sldChg>
      <pc:sldChg chg="addSp modSp">
        <pc:chgData name="Kun Suo" userId="41c30799-3a2b-4880-86a3-8488be07954a" providerId="ADAL" clId="{220D0CD9-71FC-DF4E-9300-A174C56885C6}" dt="2019-09-24T20:24:12.022" v="761" actId="693"/>
        <pc:sldMkLst>
          <pc:docMk/>
          <pc:sldMk cId="3003437683" sldId="473"/>
        </pc:sldMkLst>
        <pc:spChg chg="mod">
          <ac:chgData name="Kun Suo" userId="41c30799-3a2b-4880-86a3-8488be07954a" providerId="ADAL" clId="{220D0CD9-71FC-DF4E-9300-A174C56885C6}" dt="2019-09-24T20:23:57.155" v="758" actId="693"/>
          <ac:spMkLst>
            <pc:docMk/>
            <pc:sldMk cId="3003437683" sldId="473"/>
            <ac:spMk id="11" creationId="{2A9E5251-DC8F-2442-859D-D1D5D646FAD8}"/>
          </ac:spMkLst>
        </pc:spChg>
        <pc:spChg chg="mod">
          <ac:chgData name="Kun Suo" userId="41c30799-3a2b-4880-86a3-8488be07954a" providerId="ADAL" clId="{220D0CD9-71FC-DF4E-9300-A174C56885C6}" dt="2019-09-24T20:24:12.022" v="761" actId="693"/>
          <ac:spMkLst>
            <pc:docMk/>
            <pc:sldMk cId="3003437683" sldId="473"/>
            <ac:spMk id="12" creationId="{8E408003-7BBA-6E47-B1CA-D8894FF7756E}"/>
          </ac:spMkLst>
        </pc:spChg>
        <pc:spChg chg="add mod">
          <ac:chgData name="Kun Suo" userId="41c30799-3a2b-4880-86a3-8488be07954a" providerId="ADAL" clId="{220D0CD9-71FC-DF4E-9300-A174C56885C6}" dt="2019-09-24T20:23:21.396" v="750" actId="1076"/>
          <ac:spMkLst>
            <pc:docMk/>
            <pc:sldMk cId="3003437683" sldId="473"/>
            <ac:spMk id="14" creationId="{11C54536-3C89-CE49-BB73-11E59A71BE66}"/>
          </ac:spMkLst>
        </pc:spChg>
        <pc:spChg chg="add mod">
          <ac:chgData name="Kun Suo" userId="41c30799-3a2b-4880-86a3-8488be07954a" providerId="ADAL" clId="{220D0CD9-71FC-DF4E-9300-A174C56885C6}" dt="2019-09-24T20:23:26.565" v="752" actId="1076"/>
          <ac:spMkLst>
            <pc:docMk/>
            <pc:sldMk cId="3003437683" sldId="473"/>
            <ac:spMk id="15" creationId="{8ED4349B-564A-FF40-83E5-DC10628E263C}"/>
          </ac:spMkLst>
        </pc:spChg>
        <pc:spChg chg="add mod">
          <ac:chgData name="Kun Suo" userId="41c30799-3a2b-4880-86a3-8488be07954a" providerId="ADAL" clId="{220D0CD9-71FC-DF4E-9300-A174C56885C6}" dt="2019-09-24T20:23:33.437" v="754" actId="1076"/>
          <ac:spMkLst>
            <pc:docMk/>
            <pc:sldMk cId="3003437683" sldId="473"/>
            <ac:spMk id="16" creationId="{D847CBAB-6745-9D4C-9472-D5884CE760D6}"/>
          </ac:spMkLst>
        </pc:spChg>
        <pc:spChg chg="add mod">
          <ac:chgData name="Kun Suo" userId="41c30799-3a2b-4880-86a3-8488be07954a" providerId="ADAL" clId="{220D0CD9-71FC-DF4E-9300-A174C56885C6}" dt="2019-09-24T20:23:40.845" v="757" actId="14100"/>
          <ac:spMkLst>
            <pc:docMk/>
            <pc:sldMk cId="3003437683" sldId="473"/>
            <ac:spMk id="17" creationId="{C3D423F0-29A8-424E-ACDD-44CB89871778}"/>
          </ac:spMkLst>
        </pc:spChg>
        <pc:picChg chg="mod">
          <ac:chgData name="Kun Suo" userId="41c30799-3a2b-4880-86a3-8488be07954a" providerId="ADAL" clId="{220D0CD9-71FC-DF4E-9300-A174C56885C6}" dt="2019-09-24T20:24:05.192" v="760" actId="108"/>
          <ac:picMkLst>
            <pc:docMk/>
            <pc:sldMk cId="3003437683" sldId="473"/>
            <ac:picMk id="8" creationId="{4D43687A-2D49-1547-BD31-D2BF720E7102}"/>
          </ac:picMkLst>
        </pc:picChg>
      </pc:sldChg>
      <pc:sldChg chg="addSp modSp">
        <pc:chgData name="Kun Suo" userId="41c30799-3a2b-4880-86a3-8488be07954a" providerId="ADAL" clId="{220D0CD9-71FC-DF4E-9300-A174C56885C6}" dt="2019-09-24T19:03:07.593" v="19" actId="1076"/>
        <pc:sldMkLst>
          <pc:docMk/>
          <pc:sldMk cId="3771714529" sldId="475"/>
        </pc:sldMkLst>
        <pc:spChg chg="add mod">
          <ac:chgData name="Kun Suo" userId="41c30799-3a2b-4880-86a3-8488be07954a" providerId="ADAL" clId="{220D0CD9-71FC-DF4E-9300-A174C56885C6}" dt="2019-09-24T19:02:51.282" v="16" actId="1076"/>
          <ac:spMkLst>
            <pc:docMk/>
            <pc:sldMk cId="3771714529" sldId="475"/>
            <ac:spMk id="6" creationId="{8C663BD2-9714-7B42-BEAB-9ACA7BB0326B}"/>
          </ac:spMkLst>
        </pc:spChg>
        <pc:spChg chg="add mod">
          <ac:chgData name="Kun Suo" userId="41c30799-3a2b-4880-86a3-8488be07954a" providerId="ADAL" clId="{220D0CD9-71FC-DF4E-9300-A174C56885C6}" dt="2019-09-24T19:03:07.593" v="19" actId="1076"/>
          <ac:spMkLst>
            <pc:docMk/>
            <pc:sldMk cId="3771714529" sldId="475"/>
            <ac:spMk id="8" creationId="{AB5A4586-447E-714F-BDFE-08ECD01E507A}"/>
          </ac:spMkLst>
        </pc:spChg>
      </pc:sldChg>
      <pc:sldChg chg="addSp modSp">
        <pc:chgData name="Kun Suo" userId="41c30799-3a2b-4880-86a3-8488be07954a" providerId="ADAL" clId="{220D0CD9-71FC-DF4E-9300-A174C56885C6}" dt="2019-09-24T19:03:46.425" v="23" actId="1076"/>
        <pc:sldMkLst>
          <pc:docMk/>
          <pc:sldMk cId="239778637" sldId="476"/>
        </pc:sldMkLst>
        <pc:spChg chg="add mod">
          <ac:chgData name="Kun Suo" userId="41c30799-3a2b-4880-86a3-8488be07954a" providerId="ADAL" clId="{220D0CD9-71FC-DF4E-9300-A174C56885C6}" dt="2019-09-24T19:03:46.425" v="23" actId="1076"/>
          <ac:spMkLst>
            <pc:docMk/>
            <pc:sldMk cId="239778637" sldId="476"/>
            <ac:spMk id="6" creationId="{9BADDF5E-662E-D04F-A071-5BF2D1D054B7}"/>
          </ac:spMkLst>
        </pc:spChg>
      </pc:sldChg>
      <pc:sldChg chg="addSp delSp modSp">
        <pc:chgData name="Kun Suo" userId="41c30799-3a2b-4880-86a3-8488be07954a" providerId="ADAL" clId="{220D0CD9-71FC-DF4E-9300-A174C56885C6}" dt="2019-09-24T19:04:04.193" v="24" actId="1076"/>
        <pc:sldMkLst>
          <pc:docMk/>
          <pc:sldMk cId="216386082" sldId="477"/>
        </pc:sldMkLst>
        <pc:spChg chg="add mod">
          <ac:chgData name="Kun Suo" userId="41c30799-3a2b-4880-86a3-8488be07954a" providerId="ADAL" clId="{220D0CD9-71FC-DF4E-9300-A174C56885C6}" dt="2019-09-24T19:01:45.170" v="7" actId="1076"/>
          <ac:spMkLst>
            <pc:docMk/>
            <pc:sldMk cId="216386082" sldId="477"/>
            <ac:spMk id="8" creationId="{EA092A18-DB6E-9645-A429-C3B915331CA3}"/>
          </ac:spMkLst>
        </pc:spChg>
        <pc:spChg chg="add del mod">
          <ac:chgData name="Kun Suo" userId="41c30799-3a2b-4880-86a3-8488be07954a" providerId="ADAL" clId="{220D0CD9-71FC-DF4E-9300-A174C56885C6}" dt="2019-09-24T19:01:57.677" v="14"/>
          <ac:spMkLst>
            <pc:docMk/>
            <pc:sldMk cId="216386082" sldId="477"/>
            <ac:spMk id="9" creationId="{8A1DB20A-1D73-6145-9643-8F573710ED25}"/>
          </ac:spMkLst>
        </pc:spChg>
        <pc:spChg chg="add mod">
          <ac:chgData name="Kun Suo" userId="41c30799-3a2b-4880-86a3-8488be07954a" providerId="ADAL" clId="{220D0CD9-71FC-DF4E-9300-A174C56885C6}" dt="2019-09-24T19:04:04.193" v="24" actId="1076"/>
          <ac:spMkLst>
            <pc:docMk/>
            <pc:sldMk cId="216386082" sldId="477"/>
            <ac:spMk id="10" creationId="{3546D4D8-8AAD-6247-BE65-86292EACBF7B}"/>
          </ac:spMkLst>
        </pc:spChg>
        <pc:picChg chg="add mod">
          <ac:chgData name="Kun Suo" userId="41c30799-3a2b-4880-86a3-8488be07954a" providerId="ADAL" clId="{220D0CD9-71FC-DF4E-9300-A174C56885C6}" dt="2019-09-24T19:01:31.490" v="4" actId="1076"/>
          <ac:picMkLst>
            <pc:docMk/>
            <pc:sldMk cId="216386082" sldId="477"/>
            <ac:picMk id="6" creationId="{C0AF2A8B-97E3-D342-92B5-5C856CCEFE9F}"/>
          </ac:picMkLst>
        </pc:picChg>
      </pc:sldChg>
      <pc:sldChg chg="addSp modSp">
        <pc:chgData name="Kun Suo" userId="41c30799-3a2b-4880-86a3-8488be07954a" providerId="ADAL" clId="{220D0CD9-71FC-DF4E-9300-A174C56885C6}" dt="2019-09-24T19:05:58.736" v="64" actId="1076"/>
        <pc:sldMkLst>
          <pc:docMk/>
          <pc:sldMk cId="719364519" sldId="478"/>
        </pc:sldMkLst>
        <pc:spChg chg="add mod">
          <ac:chgData name="Kun Suo" userId="41c30799-3a2b-4880-86a3-8488be07954a" providerId="ADAL" clId="{220D0CD9-71FC-DF4E-9300-A174C56885C6}" dt="2019-09-24T19:04:13.977" v="26" actId="1076"/>
          <ac:spMkLst>
            <pc:docMk/>
            <pc:sldMk cId="719364519" sldId="478"/>
            <ac:spMk id="6" creationId="{9F4861F7-AE2D-454F-9EB4-B27A5DFA1CA1}"/>
          </ac:spMkLst>
        </pc:spChg>
        <pc:spChg chg="add mod">
          <ac:chgData name="Kun Suo" userId="41c30799-3a2b-4880-86a3-8488be07954a" providerId="ADAL" clId="{220D0CD9-71FC-DF4E-9300-A174C56885C6}" dt="2019-09-24T19:05:24.880" v="36" actId="1076"/>
          <ac:spMkLst>
            <pc:docMk/>
            <pc:sldMk cId="719364519" sldId="478"/>
            <ac:spMk id="9" creationId="{DC907727-A729-5F4A-B2DB-1157267A6520}"/>
          </ac:spMkLst>
        </pc:spChg>
        <pc:spChg chg="add mod">
          <ac:chgData name="Kun Suo" userId="41c30799-3a2b-4880-86a3-8488be07954a" providerId="ADAL" clId="{220D0CD9-71FC-DF4E-9300-A174C56885C6}" dt="2019-09-24T19:05:51.912" v="56" actId="1076"/>
          <ac:spMkLst>
            <pc:docMk/>
            <pc:sldMk cId="719364519" sldId="478"/>
            <ac:spMk id="10" creationId="{529D75F4-A6F7-544E-AF05-11E1C9077731}"/>
          </ac:spMkLst>
        </pc:spChg>
        <pc:spChg chg="add mod">
          <ac:chgData name="Kun Suo" userId="41c30799-3a2b-4880-86a3-8488be07954a" providerId="ADAL" clId="{220D0CD9-71FC-DF4E-9300-A174C56885C6}" dt="2019-09-24T19:05:58.736" v="64" actId="1076"/>
          <ac:spMkLst>
            <pc:docMk/>
            <pc:sldMk cId="719364519" sldId="478"/>
            <ac:spMk id="11" creationId="{17776517-9B0E-2C4C-A417-BEBB27BDDB52}"/>
          </ac:spMkLst>
        </pc:spChg>
        <pc:picChg chg="add mod">
          <ac:chgData name="Kun Suo" userId="41c30799-3a2b-4880-86a3-8488be07954a" providerId="ADAL" clId="{220D0CD9-71FC-DF4E-9300-A174C56885C6}" dt="2019-09-24T19:05:32.498" v="38" actId="1076"/>
          <ac:picMkLst>
            <pc:docMk/>
            <pc:sldMk cId="719364519" sldId="478"/>
            <ac:picMk id="8" creationId="{58A3B7BF-3E70-0F44-9BB4-A929524EDDA1}"/>
          </ac:picMkLst>
        </pc:picChg>
      </pc:sldChg>
      <pc:sldChg chg="addSp delSp modSp">
        <pc:chgData name="Kun Suo" userId="41c30799-3a2b-4880-86a3-8488be07954a" providerId="ADAL" clId="{220D0CD9-71FC-DF4E-9300-A174C56885C6}" dt="2019-09-24T19:11:26.356" v="130" actId="1076"/>
        <pc:sldMkLst>
          <pc:docMk/>
          <pc:sldMk cId="3036970017" sldId="479"/>
        </pc:sldMkLst>
        <pc:spChg chg="add mod">
          <ac:chgData name="Kun Suo" userId="41c30799-3a2b-4880-86a3-8488be07954a" providerId="ADAL" clId="{220D0CD9-71FC-DF4E-9300-A174C56885C6}" dt="2019-09-24T19:11:26.356" v="130" actId="1076"/>
          <ac:spMkLst>
            <pc:docMk/>
            <pc:sldMk cId="3036970017" sldId="479"/>
            <ac:spMk id="11" creationId="{B367FF03-17C9-A943-B910-73E658A90052}"/>
          </ac:spMkLst>
        </pc:spChg>
        <pc:picChg chg="add mod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6" creationId="{75CC94E6-4B8E-374F-8E7C-C79C58F04EC4}"/>
          </ac:picMkLst>
        </pc:picChg>
        <pc:picChg chg="del">
          <ac:chgData name="Kun Suo" userId="41c30799-3a2b-4880-86a3-8488be07954a" providerId="ADAL" clId="{220D0CD9-71FC-DF4E-9300-A174C56885C6}" dt="2019-09-24T19:07:28.705" v="66" actId="478"/>
          <ac:picMkLst>
            <pc:docMk/>
            <pc:sldMk cId="3036970017" sldId="479"/>
            <ac:picMk id="7" creationId="{5F361372-3C83-C042-95C6-80114ABFA37A}"/>
          </ac:picMkLst>
        </pc:picChg>
        <pc:picChg chg="add mod modCrop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8" creationId="{6128A8AB-C2DB-E342-8046-E146E8C0E060}"/>
          </ac:picMkLst>
        </pc:picChg>
        <pc:picChg chg="add mod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9" creationId="{D7A213AA-5C1B-4746-9967-F34E5B575A6B}"/>
          </ac:picMkLst>
        </pc:picChg>
        <pc:picChg chg="add mod">
          <ac:chgData name="Kun Suo" userId="41c30799-3a2b-4880-86a3-8488be07954a" providerId="ADAL" clId="{220D0CD9-71FC-DF4E-9300-A174C56885C6}" dt="2019-09-24T19:10:14.583" v="90" actId="1076"/>
          <ac:picMkLst>
            <pc:docMk/>
            <pc:sldMk cId="3036970017" sldId="479"/>
            <ac:picMk id="10" creationId="{09E6AAA0-8690-7B4D-8A0A-0C2CDE909BCA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19.987" v="185" actId="20577"/>
        <pc:sldMkLst>
          <pc:docMk/>
          <pc:sldMk cId="3033858157" sldId="480"/>
        </pc:sldMkLst>
        <pc:spChg chg="mod">
          <ac:chgData name="Kun Suo" userId="41c30799-3a2b-4880-86a3-8488be07954a" providerId="ADAL" clId="{220D0CD9-71FC-DF4E-9300-A174C56885C6}" dt="2019-09-24T19:16:19.987" v="185" actId="20577"/>
          <ac:spMkLst>
            <pc:docMk/>
            <pc:sldMk cId="3033858157" sldId="480"/>
            <ac:spMk id="2" creationId="{F1286A7E-CD67-C741-B852-15C9B512D7B3}"/>
          </ac:spMkLst>
        </pc:spChg>
        <pc:picChg chg="add mod">
          <ac:chgData name="Kun Suo" userId="41c30799-3a2b-4880-86a3-8488be07954a" providerId="ADAL" clId="{220D0CD9-71FC-DF4E-9300-A174C56885C6}" dt="2019-09-24T19:11:51.724" v="133" actId="1076"/>
          <ac:picMkLst>
            <pc:docMk/>
            <pc:sldMk cId="3033858157" sldId="480"/>
            <ac:picMk id="6" creationId="{E157C395-DA75-B943-BA9F-720200A1E199}"/>
          </ac:picMkLst>
        </pc:picChg>
        <pc:picChg chg="del">
          <ac:chgData name="Kun Suo" userId="41c30799-3a2b-4880-86a3-8488be07954a" providerId="ADAL" clId="{220D0CD9-71FC-DF4E-9300-A174C56885C6}" dt="2019-09-24T19:11:33.065" v="131" actId="478"/>
          <ac:picMkLst>
            <pc:docMk/>
            <pc:sldMk cId="3033858157" sldId="480"/>
            <ac:picMk id="7" creationId="{5F361372-3C83-C042-95C6-80114ABFA37A}"/>
          </ac:picMkLst>
        </pc:picChg>
        <pc:picChg chg="add mod">
          <ac:chgData name="Kun Suo" userId="41c30799-3a2b-4880-86a3-8488be07954a" providerId="ADAL" clId="{220D0CD9-71FC-DF4E-9300-A174C56885C6}" dt="2019-09-24T19:12:08.732" v="135" actId="1076"/>
          <ac:picMkLst>
            <pc:docMk/>
            <pc:sldMk cId="3033858157" sldId="480"/>
            <ac:picMk id="8" creationId="{2B258CB5-392B-9247-B00F-7F5E00F4D326}"/>
          </ac:picMkLst>
        </pc:picChg>
        <pc:picChg chg="add mod">
          <ac:chgData name="Kun Suo" userId="41c30799-3a2b-4880-86a3-8488be07954a" providerId="ADAL" clId="{220D0CD9-71FC-DF4E-9300-A174C56885C6}" dt="2019-09-24T19:14:01.621" v="155" actId="1076"/>
          <ac:picMkLst>
            <pc:docMk/>
            <pc:sldMk cId="3033858157" sldId="480"/>
            <ac:picMk id="9" creationId="{D3DF8263-8A7A-8040-A18C-790CC3D09C79}"/>
          </ac:picMkLst>
        </pc:picChg>
        <pc:picChg chg="add mod">
          <ac:chgData name="Kun Suo" userId="41c30799-3a2b-4880-86a3-8488be07954a" providerId="ADAL" clId="{220D0CD9-71FC-DF4E-9300-A174C56885C6}" dt="2019-09-24T19:13:57.238" v="152" actId="1076"/>
          <ac:picMkLst>
            <pc:docMk/>
            <pc:sldMk cId="3033858157" sldId="480"/>
            <ac:picMk id="10" creationId="{8825421B-6C39-654B-A7F9-FE0F6D8126F7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29.194" v="204" actId="20577"/>
        <pc:sldMkLst>
          <pc:docMk/>
          <pc:sldMk cId="2145187871" sldId="481"/>
        </pc:sldMkLst>
        <pc:spChg chg="mod">
          <ac:chgData name="Kun Suo" userId="41c30799-3a2b-4880-86a3-8488be07954a" providerId="ADAL" clId="{220D0CD9-71FC-DF4E-9300-A174C56885C6}" dt="2019-09-24T19:16:29.194" v="204" actId="20577"/>
          <ac:spMkLst>
            <pc:docMk/>
            <pc:sldMk cId="2145187871" sldId="481"/>
            <ac:spMk id="2" creationId="{F1286A7E-CD67-C741-B852-15C9B512D7B3}"/>
          </ac:spMkLst>
        </pc:spChg>
        <pc:picChg chg="del">
          <ac:chgData name="Kun Suo" userId="41c30799-3a2b-4880-86a3-8488be07954a" providerId="ADAL" clId="{220D0CD9-71FC-DF4E-9300-A174C56885C6}" dt="2019-09-24T19:12:45.013" v="138" actId="478"/>
          <ac:picMkLst>
            <pc:docMk/>
            <pc:sldMk cId="2145187871" sldId="481"/>
            <ac:picMk id="6" creationId="{E157C395-DA75-B943-BA9F-720200A1E199}"/>
          </ac:picMkLst>
        </pc:picChg>
        <pc:picChg chg="add mod">
          <ac:chgData name="Kun Suo" userId="41c30799-3a2b-4880-86a3-8488be07954a" providerId="ADAL" clId="{220D0CD9-71FC-DF4E-9300-A174C56885C6}" dt="2019-09-24T19:12:49.222" v="140" actId="1076"/>
          <ac:picMkLst>
            <pc:docMk/>
            <pc:sldMk cId="2145187871" sldId="481"/>
            <ac:picMk id="7" creationId="{B184D4DB-CB1F-3045-B2A2-11400C4C5106}"/>
          </ac:picMkLst>
        </pc:picChg>
        <pc:picChg chg="add mod">
          <ac:chgData name="Kun Suo" userId="41c30799-3a2b-4880-86a3-8488be07954a" providerId="ADAL" clId="{220D0CD9-71FC-DF4E-9300-A174C56885C6}" dt="2019-09-24T19:14:54.006" v="159" actId="14100"/>
          <ac:picMkLst>
            <pc:docMk/>
            <pc:sldMk cId="2145187871" sldId="481"/>
            <ac:picMk id="9" creationId="{A4819F54-A680-334B-AD4A-943AC78D41C3}"/>
          </ac:picMkLst>
        </pc:picChg>
        <pc:picChg chg="add mod">
          <ac:chgData name="Kun Suo" userId="41c30799-3a2b-4880-86a3-8488be07954a" providerId="ADAL" clId="{220D0CD9-71FC-DF4E-9300-A174C56885C6}" dt="2019-09-24T19:15:11.671" v="162" actId="1076"/>
          <ac:picMkLst>
            <pc:docMk/>
            <pc:sldMk cId="2145187871" sldId="481"/>
            <ac:picMk id="10" creationId="{9A215322-1A55-FE40-882E-194E8873B921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34.927" v="220" actId="20577"/>
        <pc:sldMkLst>
          <pc:docMk/>
          <pc:sldMk cId="1062297842" sldId="482"/>
        </pc:sldMkLst>
        <pc:spChg chg="mod">
          <ac:chgData name="Kun Suo" userId="41c30799-3a2b-4880-86a3-8488be07954a" providerId="ADAL" clId="{220D0CD9-71FC-DF4E-9300-A174C56885C6}" dt="2019-09-24T19:16:34.927" v="220" actId="20577"/>
          <ac:spMkLst>
            <pc:docMk/>
            <pc:sldMk cId="1062297842" sldId="482"/>
            <ac:spMk id="2" creationId="{F1286A7E-CD67-C741-B852-15C9B512D7B3}"/>
          </ac:spMkLst>
        </pc:spChg>
        <pc:spChg chg="del">
          <ac:chgData name="Kun Suo" userId="41c30799-3a2b-4880-86a3-8488be07954a" providerId="ADAL" clId="{220D0CD9-71FC-DF4E-9300-A174C56885C6}" dt="2019-09-24T19:16:08.658" v="173" actId="478"/>
          <ac:spMkLst>
            <pc:docMk/>
            <pc:sldMk cId="1062297842" sldId="482"/>
            <ac:spMk id="4" creationId="{2214D114-56AE-3141-AE98-24A888F7C6DB}"/>
          </ac:spMkLst>
        </pc:spChg>
        <pc:spChg chg="del">
          <ac:chgData name="Kun Suo" userId="41c30799-3a2b-4880-86a3-8488be07954a" providerId="ADAL" clId="{220D0CD9-71FC-DF4E-9300-A174C56885C6}" dt="2019-09-24T19:16:08.658" v="173" actId="478"/>
          <ac:spMkLst>
            <pc:docMk/>
            <pc:sldMk cId="1062297842" sldId="482"/>
            <ac:spMk id="5" creationId="{6A643C4F-B0F9-FC4C-80FC-54BAA5493042}"/>
          </ac:spMkLst>
        </pc:spChg>
        <pc:picChg chg="del">
          <ac:chgData name="Kun Suo" userId="41c30799-3a2b-4880-86a3-8488be07954a" providerId="ADAL" clId="{220D0CD9-71FC-DF4E-9300-A174C56885C6}" dt="2019-09-24T19:12:52.464" v="141" actId="478"/>
          <ac:picMkLst>
            <pc:docMk/>
            <pc:sldMk cId="1062297842" sldId="482"/>
            <ac:picMk id="6" creationId="{E157C395-DA75-B943-BA9F-720200A1E199}"/>
          </ac:picMkLst>
        </pc:picChg>
        <pc:picChg chg="add mod">
          <ac:chgData name="Kun Suo" userId="41c30799-3a2b-4880-86a3-8488be07954a" providerId="ADAL" clId="{220D0CD9-71FC-DF4E-9300-A174C56885C6}" dt="2019-09-24T19:13:02.621" v="143" actId="1076"/>
          <ac:picMkLst>
            <pc:docMk/>
            <pc:sldMk cId="1062297842" sldId="482"/>
            <ac:picMk id="7" creationId="{9A437289-C26B-A448-906A-ADC602D8C308}"/>
          </ac:picMkLst>
        </pc:picChg>
        <pc:picChg chg="add mod">
          <ac:chgData name="Kun Suo" userId="41c30799-3a2b-4880-86a3-8488be07954a" providerId="ADAL" clId="{220D0CD9-71FC-DF4E-9300-A174C56885C6}" dt="2019-09-24T19:16:06.127" v="172" actId="1076"/>
          <ac:picMkLst>
            <pc:docMk/>
            <pc:sldMk cId="1062297842" sldId="482"/>
            <ac:picMk id="9" creationId="{01EE52B8-4C98-9840-BBB3-449DB2131F99}"/>
          </ac:picMkLst>
        </pc:picChg>
        <pc:picChg chg="add mod">
          <ac:chgData name="Kun Suo" userId="41c30799-3a2b-4880-86a3-8488be07954a" providerId="ADAL" clId="{220D0CD9-71FC-DF4E-9300-A174C56885C6}" dt="2019-09-24T19:16:00.087" v="170" actId="1076"/>
          <ac:picMkLst>
            <pc:docMk/>
            <pc:sldMk cId="1062297842" sldId="482"/>
            <ac:picMk id="10" creationId="{CC8A84C4-FE3D-4643-B413-3FF98C07794E}"/>
          </ac:picMkLst>
        </pc:picChg>
      </pc:sldChg>
      <pc:sldChg chg="addSp delSp modSp add modAnim">
        <pc:chgData name="Kun Suo" userId="41c30799-3a2b-4880-86a3-8488be07954a" providerId="ADAL" clId="{220D0CD9-71FC-DF4E-9300-A174C56885C6}" dt="2019-09-24T19:25:26.804" v="231"/>
        <pc:sldMkLst>
          <pc:docMk/>
          <pc:sldMk cId="3173309105" sldId="483"/>
        </pc:sldMkLst>
        <pc:spChg chg="del">
          <ac:chgData name="Kun Suo" userId="41c30799-3a2b-4880-86a3-8488be07954a" providerId="ADAL" clId="{220D0CD9-71FC-DF4E-9300-A174C56885C6}" dt="2019-09-24T19:24:05.236" v="223" actId="478"/>
          <ac:spMkLst>
            <pc:docMk/>
            <pc:sldMk cId="3173309105" sldId="483"/>
            <ac:spMk id="6" creationId="{8C663BD2-9714-7B42-BEAB-9ACA7BB0326B}"/>
          </ac:spMkLst>
        </pc:spChg>
        <pc:spChg chg="del">
          <ac:chgData name="Kun Suo" userId="41c30799-3a2b-4880-86a3-8488be07954a" providerId="ADAL" clId="{220D0CD9-71FC-DF4E-9300-A174C56885C6}" dt="2019-09-24T19:24:06.079" v="224" actId="478"/>
          <ac:spMkLst>
            <pc:docMk/>
            <pc:sldMk cId="3173309105" sldId="483"/>
            <ac:spMk id="8" creationId="{AB5A4586-447E-714F-BDFE-08ECD01E507A}"/>
          </ac:spMkLst>
        </pc:spChg>
        <pc:picChg chg="del">
          <ac:chgData name="Kun Suo" userId="41c30799-3a2b-4880-86a3-8488be07954a" providerId="ADAL" clId="{220D0CD9-71FC-DF4E-9300-A174C56885C6}" dt="2019-09-24T19:24:03.445" v="222" actId="478"/>
          <ac:picMkLst>
            <pc:docMk/>
            <pc:sldMk cId="3173309105" sldId="483"/>
            <ac:picMk id="7" creationId="{27784966-BE31-8547-9B5E-6B647A50432B}"/>
          </ac:picMkLst>
        </pc:picChg>
        <pc:picChg chg="add mod">
          <ac:chgData name="Kun Suo" userId="41c30799-3a2b-4880-86a3-8488be07954a" providerId="ADAL" clId="{220D0CD9-71FC-DF4E-9300-A174C56885C6}" dt="2019-09-24T19:25:26.804" v="231"/>
          <ac:picMkLst>
            <pc:docMk/>
            <pc:sldMk cId="3173309105" sldId="483"/>
            <ac:picMk id="9" creationId="{3AB82B71-3873-CB43-B333-597A3E7DB1AF}"/>
          </ac:picMkLst>
        </pc:picChg>
      </pc:sldChg>
      <pc:sldChg chg="addSp delSp add modAnim">
        <pc:chgData name="Kun Suo" userId="41c30799-3a2b-4880-86a3-8488be07954a" providerId="ADAL" clId="{220D0CD9-71FC-DF4E-9300-A174C56885C6}" dt="2019-09-24T19:26:04.345" v="237"/>
        <pc:sldMkLst>
          <pc:docMk/>
          <pc:sldMk cId="762694670" sldId="484"/>
        </pc:sldMkLst>
        <pc:spChg chg="del">
          <ac:chgData name="Kun Suo" userId="41c30799-3a2b-4880-86a3-8488be07954a" providerId="ADAL" clId="{220D0CD9-71FC-DF4E-9300-A174C56885C6}" dt="2019-09-24T19:25:42.332" v="236" actId="478"/>
          <ac:spMkLst>
            <pc:docMk/>
            <pc:sldMk cId="762694670" sldId="484"/>
            <ac:spMk id="6" creationId="{9BADDF5E-662E-D04F-A071-5BF2D1D054B7}"/>
          </ac:spMkLst>
        </pc:spChg>
        <pc:spChg chg="add">
          <ac:chgData name="Kun Suo" userId="41c30799-3a2b-4880-86a3-8488be07954a" providerId="ADAL" clId="{220D0CD9-71FC-DF4E-9300-A174C56885C6}" dt="2019-09-24T19:26:04.345" v="237"/>
          <ac:spMkLst>
            <pc:docMk/>
            <pc:sldMk cId="762694670" sldId="484"/>
            <ac:spMk id="9" creationId="{6319FF6B-28BD-1942-A03F-1A3A9F895446}"/>
          </ac:spMkLst>
        </pc:spChg>
        <pc:picChg chg="del">
          <ac:chgData name="Kun Suo" userId="41c30799-3a2b-4880-86a3-8488be07954a" providerId="ADAL" clId="{220D0CD9-71FC-DF4E-9300-A174C56885C6}" dt="2019-09-24T19:25:41.091" v="235" actId="478"/>
          <ac:picMkLst>
            <pc:docMk/>
            <pc:sldMk cId="762694670" sldId="484"/>
            <ac:picMk id="7" creationId="{2A6AE08C-5528-AB49-B085-50479E0403E6}"/>
          </ac:picMkLst>
        </pc:picChg>
        <pc:picChg chg="add">
          <ac:chgData name="Kun Suo" userId="41c30799-3a2b-4880-86a3-8488be07954a" providerId="ADAL" clId="{220D0CD9-71FC-DF4E-9300-A174C56885C6}" dt="2019-09-24T19:26:04.345" v="237"/>
          <ac:picMkLst>
            <pc:docMk/>
            <pc:sldMk cId="762694670" sldId="484"/>
            <ac:picMk id="8" creationId="{F5524235-A1F4-E94A-9095-2276F602827C}"/>
          </ac:picMkLst>
        </pc:picChg>
      </pc:sldChg>
      <pc:sldChg chg="add">
        <pc:chgData name="Kun Suo" userId="41c30799-3a2b-4880-86a3-8488be07954a" providerId="ADAL" clId="{220D0CD9-71FC-DF4E-9300-A174C56885C6}" dt="2019-09-24T19:27:20.029" v="263"/>
        <pc:sldMkLst>
          <pc:docMk/>
          <pc:sldMk cId="3350386158" sldId="485"/>
        </pc:sldMkLst>
      </pc:sldChg>
      <pc:sldChg chg="addSp delSp modSp add">
        <pc:chgData name="Kun Suo" userId="41c30799-3a2b-4880-86a3-8488be07954a" providerId="ADAL" clId="{220D0CD9-71FC-DF4E-9300-A174C56885C6}" dt="2019-09-24T19:30:13.213" v="335" actId="20577"/>
        <pc:sldMkLst>
          <pc:docMk/>
          <pc:sldMk cId="953329954" sldId="486"/>
        </pc:sldMkLst>
        <pc:spChg chg="mod">
          <ac:chgData name="Kun Suo" userId="41c30799-3a2b-4880-86a3-8488be07954a" providerId="ADAL" clId="{220D0CD9-71FC-DF4E-9300-A174C56885C6}" dt="2019-09-24T19:30:13.213" v="335" actId="20577"/>
          <ac:spMkLst>
            <pc:docMk/>
            <pc:sldMk cId="953329954" sldId="486"/>
            <ac:spMk id="2" creationId="{7F7CE13E-B807-E34D-B3B3-F9921470B29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6" creationId="{EA561B67-8AAE-9B41-95F4-7637F4FFBE0E}"/>
          </ac:spMkLst>
        </pc:spChg>
        <pc:spChg chg="del">
          <ac:chgData name="Kun Suo" userId="41c30799-3a2b-4880-86a3-8488be07954a" providerId="ADAL" clId="{220D0CD9-71FC-DF4E-9300-A174C56885C6}" dt="2019-09-24T19:28:33.132" v="271" actId="478"/>
          <ac:spMkLst>
            <pc:docMk/>
            <pc:sldMk cId="953329954" sldId="486"/>
            <ac:spMk id="7" creationId="{FE52EF63-5C77-3645-B1D0-D88D2169CCA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8" creationId="{3D2A81C2-4FB4-0B4A-8F33-1689FDDFDAE6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9" creationId="{6511A5D4-9747-4F4D-BD96-4B2810F7C4D4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0" creationId="{00843589-F4A7-E14C-BFDA-349048AFF0CF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1" creationId="{1C7F0E2B-1FC8-6643-8FCE-1EB834278227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4" creationId="{5147F9DB-72AA-1A4C-B32B-7186D7E8C91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5" creationId="{E7ED4721-4454-AC48-98A6-B9347BE96103}"/>
          </ac:spMkLst>
        </pc:spChg>
        <pc:spChg chg="add del mod">
          <ac:chgData name="Kun Suo" userId="41c30799-3a2b-4880-86a3-8488be07954a" providerId="ADAL" clId="{220D0CD9-71FC-DF4E-9300-A174C56885C6}" dt="2019-09-24T19:28:35.599" v="272" actId="478"/>
          <ac:spMkLst>
            <pc:docMk/>
            <pc:sldMk cId="953329954" sldId="486"/>
            <ac:spMk id="16" creationId="{C08EAF53-D757-7F4C-92B6-B8814BE72C31}"/>
          </ac:spMkLst>
        </pc:spChg>
        <pc:picChg chg="add mod">
          <ac:chgData name="Kun Suo" userId="41c30799-3a2b-4880-86a3-8488be07954a" providerId="ADAL" clId="{220D0CD9-71FC-DF4E-9300-A174C56885C6}" dt="2019-09-24T19:29:53.961" v="297" actId="1076"/>
          <ac:picMkLst>
            <pc:docMk/>
            <pc:sldMk cId="953329954" sldId="486"/>
            <ac:picMk id="17" creationId="{5931DE7E-01F3-F443-BF46-70C4666D9382}"/>
          </ac:picMkLst>
        </pc:picChg>
        <pc:picChg chg="add mod">
          <ac:chgData name="Kun Suo" userId="41c30799-3a2b-4880-86a3-8488be07954a" providerId="ADAL" clId="{220D0CD9-71FC-DF4E-9300-A174C56885C6}" dt="2019-09-24T19:29:48.648" v="295" actId="14100"/>
          <ac:picMkLst>
            <pc:docMk/>
            <pc:sldMk cId="953329954" sldId="486"/>
            <ac:picMk id="18" creationId="{3778C030-23D3-0B4C-A1C2-B5B3AB36B51D}"/>
          </ac:picMkLst>
        </pc:picChg>
        <pc:picChg chg="add mod">
          <ac:chgData name="Kun Suo" userId="41c30799-3a2b-4880-86a3-8488be07954a" providerId="ADAL" clId="{220D0CD9-71FC-DF4E-9300-A174C56885C6}" dt="2019-09-24T19:29:46.360" v="293" actId="14100"/>
          <ac:picMkLst>
            <pc:docMk/>
            <pc:sldMk cId="953329954" sldId="486"/>
            <ac:picMk id="19" creationId="{10D319CA-D6C1-A649-96BF-44DE0FD44FC9}"/>
          </ac:picMkLst>
        </pc:picChg>
        <pc:cxnChg chg="del">
          <ac:chgData name="Kun Suo" userId="41c30799-3a2b-4880-86a3-8488be07954a" providerId="ADAL" clId="{220D0CD9-71FC-DF4E-9300-A174C56885C6}" dt="2019-09-24T19:28:52.884" v="273" actId="478"/>
          <ac:cxnSpMkLst>
            <pc:docMk/>
            <pc:sldMk cId="953329954" sldId="486"/>
            <ac:cxnSpMk id="13" creationId="{969A53CC-8DC2-5044-8301-4731A8D61821}"/>
          </ac:cxnSpMkLst>
        </pc:cxnChg>
      </pc:sldChg>
      <pc:sldChg chg="addSp delSp modSp add">
        <pc:chgData name="Kun Suo" userId="41c30799-3a2b-4880-86a3-8488be07954a" providerId="ADAL" clId="{220D0CD9-71FC-DF4E-9300-A174C56885C6}" dt="2019-09-24T20:01:42.887" v="434" actId="20577"/>
        <pc:sldMkLst>
          <pc:docMk/>
          <pc:sldMk cId="1055235429" sldId="487"/>
        </pc:sldMkLst>
        <pc:spChg chg="mod">
          <ac:chgData name="Kun Suo" userId="41c30799-3a2b-4880-86a3-8488be07954a" providerId="ADAL" clId="{220D0CD9-71FC-DF4E-9300-A174C56885C6}" dt="2019-09-24T19:58:19.099" v="368" actId="14100"/>
          <ac:spMkLst>
            <pc:docMk/>
            <pc:sldMk cId="1055235429" sldId="487"/>
            <ac:spMk id="6" creationId="{0DC704CB-4095-F340-A617-0CAABE5F211A}"/>
          </ac:spMkLst>
        </pc:spChg>
        <pc:spChg chg="add del mod">
          <ac:chgData name="Kun Suo" userId="41c30799-3a2b-4880-86a3-8488be07954a" providerId="ADAL" clId="{220D0CD9-71FC-DF4E-9300-A174C56885C6}" dt="2019-09-24T20:00:06.556" v="372"/>
          <ac:spMkLst>
            <pc:docMk/>
            <pc:sldMk cId="1055235429" sldId="487"/>
            <ac:spMk id="8" creationId="{C70AD6D6-17C0-514C-A9E6-675D6FFD5AB2}"/>
          </ac:spMkLst>
        </pc:spChg>
        <pc:spChg chg="add mod">
          <ac:chgData name="Kun Suo" userId="41c30799-3a2b-4880-86a3-8488be07954a" providerId="ADAL" clId="{220D0CD9-71FC-DF4E-9300-A174C56885C6}" dt="2019-09-24T20:01:23.334" v="414" actId="1076"/>
          <ac:spMkLst>
            <pc:docMk/>
            <pc:sldMk cId="1055235429" sldId="487"/>
            <ac:spMk id="10" creationId="{8E2FCD9A-DF15-6149-B209-6DA5EFBEB638}"/>
          </ac:spMkLst>
        </pc:spChg>
        <pc:spChg chg="add mod">
          <ac:chgData name="Kun Suo" userId="41c30799-3a2b-4880-86a3-8488be07954a" providerId="ADAL" clId="{220D0CD9-71FC-DF4E-9300-A174C56885C6}" dt="2019-09-24T20:01:42.887" v="434" actId="20577"/>
          <ac:spMkLst>
            <pc:docMk/>
            <pc:sldMk cId="1055235429" sldId="487"/>
            <ac:spMk id="11" creationId="{1D0A8CCE-2F16-0E46-96B8-D705CED609D7}"/>
          </ac:spMkLst>
        </pc:spChg>
        <pc:picChg chg="add del">
          <ac:chgData name="Kun Suo" userId="41c30799-3a2b-4880-86a3-8488be07954a" providerId="ADAL" clId="{220D0CD9-71FC-DF4E-9300-A174C56885C6}" dt="2019-09-24T20:00:44.988" v="373" actId="478"/>
          <ac:picMkLst>
            <pc:docMk/>
            <pc:sldMk cId="1055235429" sldId="487"/>
            <ac:picMk id="7" creationId="{00C4F75A-8009-2D47-976C-B23385DC2CBF}"/>
          </ac:picMkLst>
        </pc:picChg>
        <pc:picChg chg="add mod">
          <ac:chgData name="Kun Suo" userId="41c30799-3a2b-4880-86a3-8488be07954a" providerId="ADAL" clId="{220D0CD9-71FC-DF4E-9300-A174C56885C6}" dt="2019-09-24T20:00:53.063" v="378" actId="1076"/>
          <ac:picMkLst>
            <pc:docMk/>
            <pc:sldMk cId="1055235429" sldId="487"/>
            <ac:picMk id="9" creationId="{43A157A1-90C2-9B4F-AD70-B76D184129D7}"/>
          </ac:picMkLst>
        </pc:picChg>
      </pc:sldChg>
      <pc:sldChg chg="addSp delSp modSp add">
        <pc:chgData name="Kun Suo" userId="41c30799-3a2b-4880-86a3-8488be07954a" providerId="ADAL" clId="{220D0CD9-71FC-DF4E-9300-A174C56885C6}" dt="2019-09-24T20:04:37.637" v="492" actId="1076"/>
        <pc:sldMkLst>
          <pc:docMk/>
          <pc:sldMk cId="1009610284" sldId="488"/>
        </pc:sldMkLst>
        <pc:spChg chg="mod">
          <ac:chgData name="Kun Suo" userId="41c30799-3a2b-4880-86a3-8488be07954a" providerId="ADAL" clId="{220D0CD9-71FC-DF4E-9300-A174C56885C6}" dt="2019-09-24T20:02:02.233" v="440" actId="14100"/>
          <ac:spMkLst>
            <pc:docMk/>
            <pc:sldMk cId="1009610284" sldId="488"/>
            <ac:spMk id="6" creationId="{0DC704CB-4095-F340-A617-0CAABE5F211A}"/>
          </ac:spMkLst>
        </pc:spChg>
        <pc:spChg chg="add mod">
          <ac:chgData name="Kun Suo" userId="41c30799-3a2b-4880-86a3-8488be07954a" providerId="ADAL" clId="{220D0CD9-71FC-DF4E-9300-A174C56885C6}" dt="2019-09-24T20:03:00.213" v="454" actId="20577"/>
          <ac:spMkLst>
            <pc:docMk/>
            <pc:sldMk cId="1009610284" sldId="488"/>
            <ac:spMk id="8" creationId="{EFBF1633-247F-FF46-A174-2BBBA9B8D3B4}"/>
          </ac:spMkLst>
        </pc:spChg>
        <pc:spChg chg="add mod">
          <ac:chgData name="Kun Suo" userId="41c30799-3a2b-4880-86a3-8488be07954a" providerId="ADAL" clId="{220D0CD9-71FC-DF4E-9300-A174C56885C6}" dt="2019-09-24T20:03:28.111" v="458" actId="167"/>
          <ac:spMkLst>
            <pc:docMk/>
            <pc:sldMk cId="1009610284" sldId="488"/>
            <ac:spMk id="9" creationId="{F9F76F5D-DE08-524A-BFEC-43AA593AA331}"/>
          </ac:spMkLst>
        </pc:spChg>
        <pc:spChg chg="add mod">
          <ac:chgData name="Kun Suo" userId="41c30799-3a2b-4880-86a3-8488be07954a" providerId="ADAL" clId="{220D0CD9-71FC-DF4E-9300-A174C56885C6}" dt="2019-09-24T20:03:41.847" v="477" actId="1076"/>
          <ac:spMkLst>
            <pc:docMk/>
            <pc:sldMk cId="1009610284" sldId="488"/>
            <ac:spMk id="10" creationId="{2078ED1F-D43E-4B4B-A543-A74A1BAEA2E4}"/>
          </ac:spMkLst>
        </pc:spChg>
        <pc:spChg chg="add mod">
          <ac:chgData name="Kun Suo" userId="41c30799-3a2b-4880-86a3-8488be07954a" providerId="ADAL" clId="{220D0CD9-71FC-DF4E-9300-A174C56885C6}" dt="2019-09-24T20:03:52.083" v="481" actId="20577"/>
          <ac:spMkLst>
            <pc:docMk/>
            <pc:sldMk cId="1009610284" sldId="488"/>
            <ac:spMk id="11" creationId="{633BDF64-D017-9F4B-9C9B-FBFD9AA50978}"/>
          </ac:spMkLst>
        </pc:spChg>
        <pc:spChg chg="add mod">
          <ac:chgData name="Kun Suo" userId="41c30799-3a2b-4880-86a3-8488be07954a" providerId="ADAL" clId="{220D0CD9-71FC-DF4E-9300-A174C56885C6}" dt="2019-09-24T20:03:58.077" v="485" actId="20577"/>
          <ac:spMkLst>
            <pc:docMk/>
            <pc:sldMk cId="1009610284" sldId="488"/>
            <ac:spMk id="12" creationId="{6495A173-F5CB-824A-B775-F15B5C37D8A7}"/>
          </ac:spMkLst>
        </pc:spChg>
        <pc:picChg chg="add del">
          <ac:chgData name="Kun Suo" userId="41c30799-3a2b-4880-86a3-8488be07954a" providerId="ADAL" clId="{220D0CD9-71FC-DF4E-9300-A174C56885C6}" dt="2019-09-24T20:02:32.577" v="442" actId="478"/>
          <ac:picMkLst>
            <pc:docMk/>
            <pc:sldMk cId="1009610284" sldId="488"/>
            <ac:picMk id="7" creationId="{8F8AD4A4-2407-0A45-9F70-8630ED5838D3}"/>
          </ac:picMkLst>
        </pc:picChg>
        <pc:picChg chg="add mod">
          <ac:chgData name="Kun Suo" userId="41c30799-3a2b-4880-86a3-8488be07954a" providerId="ADAL" clId="{220D0CD9-71FC-DF4E-9300-A174C56885C6}" dt="2019-09-24T20:04:37.637" v="492" actId="1076"/>
          <ac:picMkLst>
            <pc:docMk/>
            <pc:sldMk cId="1009610284" sldId="488"/>
            <ac:picMk id="17" creationId="{D60F383F-49BC-DF43-815B-8C1F5C63AF3F}"/>
          </ac:picMkLst>
        </pc:picChg>
        <pc:cxnChg chg="add mod">
          <ac:chgData name="Kun Suo" userId="41c30799-3a2b-4880-86a3-8488be07954a" providerId="ADAL" clId="{220D0CD9-71FC-DF4E-9300-A174C56885C6}" dt="2019-09-24T20:04:16.922" v="487" actId="1582"/>
          <ac:cxnSpMkLst>
            <pc:docMk/>
            <pc:sldMk cId="1009610284" sldId="488"/>
            <ac:cxnSpMk id="14" creationId="{0A764C7B-4385-624F-9421-B30D74FC36FF}"/>
          </ac:cxnSpMkLst>
        </pc:cxnChg>
        <pc:cxnChg chg="add mod">
          <ac:chgData name="Kun Suo" userId="41c30799-3a2b-4880-86a3-8488be07954a" providerId="ADAL" clId="{220D0CD9-71FC-DF4E-9300-A174C56885C6}" dt="2019-09-24T20:04:26.185" v="490" actId="14100"/>
          <ac:cxnSpMkLst>
            <pc:docMk/>
            <pc:sldMk cId="1009610284" sldId="488"/>
            <ac:cxnSpMk id="15" creationId="{73D52F3E-2EB0-BA44-8ABE-578AA621362B}"/>
          </ac:cxnSpMkLst>
        </pc:cxnChg>
      </pc:sldChg>
      <pc:sldChg chg="addSp delSp modSp add">
        <pc:chgData name="Kun Suo" userId="41c30799-3a2b-4880-86a3-8488be07954a" providerId="ADAL" clId="{220D0CD9-71FC-DF4E-9300-A174C56885C6}" dt="2019-09-24T20:08:00.082" v="531" actId="14100"/>
        <pc:sldMkLst>
          <pc:docMk/>
          <pc:sldMk cId="3073950274" sldId="489"/>
        </pc:sldMkLst>
        <pc:spChg chg="mod">
          <ac:chgData name="Kun Suo" userId="41c30799-3a2b-4880-86a3-8488be07954a" providerId="ADAL" clId="{220D0CD9-71FC-DF4E-9300-A174C56885C6}" dt="2019-09-24T20:05:20.305" v="497" actId="14100"/>
          <ac:spMkLst>
            <pc:docMk/>
            <pc:sldMk cId="3073950274" sldId="489"/>
            <ac:spMk id="6" creationId="{0DC704CB-4095-F340-A617-0CAABE5F211A}"/>
          </ac:spMkLst>
        </pc:spChg>
        <pc:spChg chg="add">
          <ac:chgData name="Kun Suo" userId="41c30799-3a2b-4880-86a3-8488be07954a" providerId="ADAL" clId="{220D0CD9-71FC-DF4E-9300-A174C56885C6}" dt="2019-09-24T20:05:29.690" v="498"/>
          <ac:spMkLst>
            <pc:docMk/>
            <pc:sldMk cId="3073950274" sldId="489"/>
            <ac:spMk id="7" creationId="{85697CF4-F3D6-E74B-A4CB-DFE80D3EB99E}"/>
          </ac:spMkLst>
        </pc:spChg>
        <pc:spChg chg="add mod">
          <ac:chgData name="Kun Suo" userId="41c30799-3a2b-4880-86a3-8488be07954a" providerId="ADAL" clId="{220D0CD9-71FC-DF4E-9300-A174C56885C6}" dt="2019-09-24T20:06:48.434" v="513" actId="1076"/>
          <ac:spMkLst>
            <pc:docMk/>
            <pc:sldMk cId="3073950274" sldId="489"/>
            <ac:spMk id="8" creationId="{1383E19E-F718-DD43-AC5D-27DDB4B6826D}"/>
          </ac:spMkLst>
        </pc:spChg>
        <pc:spChg chg="add">
          <ac:chgData name="Kun Suo" userId="41c30799-3a2b-4880-86a3-8488be07954a" providerId="ADAL" clId="{220D0CD9-71FC-DF4E-9300-A174C56885C6}" dt="2019-09-24T20:05:29.690" v="498"/>
          <ac:spMkLst>
            <pc:docMk/>
            <pc:sldMk cId="3073950274" sldId="489"/>
            <ac:spMk id="9" creationId="{1489181B-3603-254C-BE01-F57FB3957A58}"/>
          </ac:spMkLst>
        </pc:spChg>
        <pc:spChg chg="add mod">
          <ac:chgData name="Kun Suo" userId="41c30799-3a2b-4880-86a3-8488be07954a" providerId="ADAL" clId="{220D0CD9-71FC-DF4E-9300-A174C56885C6}" dt="2019-09-24T20:06:57.499" v="516" actId="1076"/>
          <ac:spMkLst>
            <pc:docMk/>
            <pc:sldMk cId="3073950274" sldId="489"/>
            <ac:spMk id="10" creationId="{6CD19F20-5B0D-D24A-A41E-838F942AB861}"/>
          </ac:spMkLst>
        </pc:spChg>
        <pc:spChg chg="add mod">
          <ac:chgData name="Kun Suo" userId="41c30799-3a2b-4880-86a3-8488be07954a" providerId="ADAL" clId="{220D0CD9-71FC-DF4E-9300-A174C56885C6}" dt="2019-09-24T20:06:59.566" v="517" actId="1076"/>
          <ac:spMkLst>
            <pc:docMk/>
            <pc:sldMk cId="3073950274" sldId="489"/>
            <ac:spMk id="11" creationId="{D2602800-46D7-9D46-9908-707E521D30E2}"/>
          </ac:spMkLst>
        </pc:spChg>
        <pc:spChg chg="add mod">
          <ac:chgData name="Kun Suo" userId="41c30799-3a2b-4880-86a3-8488be07954a" providerId="ADAL" clId="{220D0CD9-71FC-DF4E-9300-A174C56885C6}" dt="2019-09-24T20:06:54.500" v="515" actId="1076"/>
          <ac:spMkLst>
            <pc:docMk/>
            <pc:sldMk cId="3073950274" sldId="489"/>
            <ac:spMk id="15" creationId="{8F7FA4C7-2D4E-1646-AF38-CDAF0200FB4A}"/>
          </ac:spMkLst>
        </pc:spChg>
        <pc:spChg chg="add mod">
          <ac:chgData name="Kun Suo" userId="41c30799-3a2b-4880-86a3-8488be07954a" providerId="ADAL" clId="{220D0CD9-71FC-DF4E-9300-A174C56885C6}" dt="2019-09-24T20:07:21.204" v="522" actId="14100"/>
          <ac:spMkLst>
            <pc:docMk/>
            <pc:sldMk cId="3073950274" sldId="489"/>
            <ac:spMk id="16" creationId="{47D41B7F-AE05-0A41-81EF-1DEA747309D4}"/>
          </ac:spMkLst>
        </pc:spChg>
        <pc:spChg chg="add mod">
          <ac:chgData name="Kun Suo" userId="41c30799-3a2b-4880-86a3-8488be07954a" providerId="ADAL" clId="{220D0CD9-71FC-DF4E-9300-A174C56885C6}" dt="2019-09-24T20:08:00.082" v="531" actId="14100"/>
          <ac:spMkLst>
            <pc:docMk/>
            <pc:sldMk cId="3073950274" sldId="489"/>
            <ac:spMk id="17" creationId="{78DF09F7-EBE2-9148-AB96-A08356E7CA63}"/>
          </ac:spMkLst>
        </pc:spChg>
        <pc:picChg chg="add del">
          <ac:chgData name="Kun Suo" userId="41c30799-3a2b-4880-86a3-8488be07954a" providerId="ADAL" clId="{220D0CD9-71FC-DF4E-9300-A174C56885C6}" dt="2019-09-24T20:05:43.189" v="499" actId="478"/>
          <ac:picMkLst>
            <pc:docMk/>
            <pc:sldMk cId="3073950274" sldId="489"/>
            <ac:picMk id="14" creationId="{7B8A4044-1C0F-AF48-9665-1B0DEF0C60FD}"/>
          </ac:picMkLst>
        </pc:picChg>
        <pc:cxnChg chg="add del mod">
          <ac:chgData name="Kun Suo" userId="41c30799-3a2b-4880-86a3-8488be07954a" providerId="ADAL" clId="{220D0CD9-71FC-DF4E-9300-A174C56885C6}" dt="2019-09-24T20:05:44.892" v="500" actId="478"/>
          <ac:cxnSpMkLst>
            <pc:docMk/>
            <pc:sldMk cId="3073950274" sldId="489"/>
            <ac:cxnSpMk id="12" creationId="{69EB0505-954D-A741-95AF-FF1CFEDBEDCF}"/>
          </ac:cxnSpMkLst>
        </pc:cxnChg>
        <pc:cxnChg chg="add del">
          <ac:chgData name="Kun Suo" userId="41c30799-3a2b-4880-86a3-8488be07954a" providerId="ADAL" clId="{220D0CD9-71FC-DF4E-9300-A174C56885C6}" dt="2019-09-24T20:05:46.567" v="501" actId="478"/>
          <ac:cxnSpMkLst>
            <pc:docMk/>
            <pc:sldMk cId="3073950274" sldId="489"/>
            <ac:cxnSpMk id="13" creationId="{48BD02E5-3BD4-E84B-97FB-DE32C1BC5C96}"/>
          </ac:cxnSpMkLst>
        </pc:cxnChg>
      </pc:sldChg>
      <pc:sldChg chg="addSp modSp add">
        <pc:chgData name="Kun Suo" userId="41c30799-3a2b-4880-86a3-8488be07954a" providerId="ADAL" clId="{220D0CD9-71FC-DF4E-9300-A174C56885C6}" dt="2019-09-24T20:09:34.676" v="545" actId="207"/>
        <pc:sldMkLst>
          <pc:docMk/>
          <pc:sldMk cId="2657015953" sldId="490"/>
        </pc:sldMkLst>
        <pc:spChg chg="mod">
          <ac:chgData name="Kun Suo" userId="41c30799-3a2b-4880-86a3-8488be07954a" providerId="ADAL" clId="{220D0CD9-71FC-DF4E-9300-A174C56885C6}" dt="2019-09-24T20:09:34.676" v="545" actId="207"/>
          <ac:spMkLst>
            <pc:docMk/>
            <pc:sldMk cId="2657015953" sldId="490"/>
            <ac:spMk id="6" creationId="{0DC704CB-4095-F340-A617-0CAABE5F211A}"/>
          </ac:spMkLst>
        </pc:spChg>
        <pc:spChg chg="add mod">
          <ac:chgData name="Kun Suo" userId="41c30799-3a2b-4880-86a3-8488be07954a" providerId="ADAL" clId="{220D0CD9-71FC-DF4E-9300-A174C56885C6}" dt="2019-09-24T20:09:03.775" v="534" actId="1582"/>
          <ac:spMkLst>
            <pc:docMk/>
            <pc:sldMk cId="2657015953" sldId="490"/>
            <ac:spMk id="7" creationId="{C62EDD98-A706-9542-B2A9-64832FEB5070}"/>
          </ac:spMkLst>
        </pc:spChg>
        <pc:spChg chg="add mod">
          <ac:chgData name="Kun Suo" userId="41c30799-3a2b-4880-86a3-8488be07954a" providerId="ADAL" clId="{220D0CD9-71FC-DF4E-9300-A174C56885C6}" dt="2019-09-24T20:09:15.794" v="543" actId="1076"/>
          <ac:spMkLst>
            <pc:docMk/>
            <pc:sldMk cId="2657015953" sldId="490"/>
            <ac:spMk id="8" creationId="{8F46CC34-D00B-4143-A8E2-B351EB8864BF}"/>
          </ac:spMkLst>
        </pc:spChg>
      </pc:sldChg>
      <pc:sldChg chg="addSp modSp add">
        <pc:chgData name="Kun Suo" userId="41c30799-3a2b-4880-86a3-8488be07954a" providerId="ADAL" clId="{220D0CD9-71FC-DF4E-9300-A174C56885C6}" dt="2019-09-24T20:22:58.228" v="748" actId="14100"/>
        <pc:sldMkLst>
          <pc:docMk/>
          <pc:sldMk cId="3029496528" sldId="491"/>
        </pc:sldMkLst>
        <pc:spChg chg="mod">
          <ac:chgData name="Kun Suo" userId="41c30799-3a2b-4880-86a3-8488be07954a" providerId="ADAL" clId="{220D0CD9-71FC-DF4E-9300-A174C56885C6}" dt="2019-09-24T20:22:17.112" v="734" actId="27636"/>
          <ac:spMkLst>
            <pc:docMk/>
            <pc:sldMk cId="3029496528" sldId="491"/>
            <ac:spMk id="6" creationId="{8C83FCC3-3492-DB4F-B49B-0CDEE269A29A}"/>
          </ac:spMkLst>
        </pc:spChg>
        <pc:spChg chg="mod">
          <ac:chgData name="Kun Suo" userId="41c30799-3a2b-4880-86a3-8488be07954a" providerId="ADAL" clId="{220D0CD9-71FC-DF4E-9300-A174C56885C6}" dt="2019-09-24T20:22:26.356" v="737" actId="1076"/>
          <ac:spMkLst>
            <pc:docMk/>
            <pc:sldMk cId="3029496528" sldId="491"/>
            <ac:spMk id="11" creationId="{008C29A1-A172-E348-8BE3-9921ECCCECA2}"/>
          </ac:spMkLst>
        </pc:spChg>
        <pc:spChg chg="add mod">
          <ac:chgData name="Kun Suo" userId="41c30799-3a2b-4880-86a3-8488be07954a" providerId="ADAL" clId="{220D0CD9-71FC-DF4E-9300-A174C56885C6}" dt="2019-09-24T20:22:38.195" v="740" actId="14100"/>
          <ac:spMkLst>
            <pc:docMk/>
            <pc:sldMk cId="3029496528" sldId="491"/>
            <ac:spMk id="12" creationId="{A50139A1-A539-9D49-9D4F-9857CFD26928}"/>
          </ac:spMkLst>
        </pc:spChg>
        <pc:spChg chg="add mod">
          <ac:chgData name="Kun Suo" userId="41c30799-3a2b-4880-86a3-8488be07954a" providerId="ADAL" clId="{220D0CD9-71FC-DF4E-9300-A174C56885C6}" dt="2019-09-24T20:22:44.629" v="743" actId="14100"/>
          <ac:spMkLst>
            <pc:docMk/>
            <pc:sldMk cId="3029496528" sldId="491"/>
            <ac:spMk id="13" creationId="{55ED2C1D-982C-C549-ABF9-849F85FADF38}"/>
          </ac:spMkLst>
        </pc:spChg>
        <pc:spChg chg="add mod">
          <ac:chgData name="Kun Suo" userId="41c30799-3a2b-4880-86a3-8488be07954a" providerId="ADAL" clId="{220D0CD9-71FC-DF4E-9300-A174C56885C6}" dt="2019-09-24T20:22:49.690" v="745" actId="1076"/>
          <ac:spMkLst>
            <pc:docMk/>
            <pc:sldMk cId="3029496528" sldId="491"/>
            <ac:spMk id="14" creationId="{5211E981-0ABA-D34F-A037-AEC07C0FF015}"/>
          </ac:spMkLst>
        </pc:spChg>
        <pc:spChg chg="add mod">
          <ac:chgData name="Kun Suo" userId="41c30799-3a2b-4880-86a3-8488be07954a" providerId="ADAL" clId="{220D0CD9-71FC-DF4E-9300-A174C56885C6}" dt="2019-09-24T20:22:58.228" v="748" actId="14100"/>
          <ac:spMkLst>
            <pc:docMk/>
            <pc:sldMk cId="3029496528" sldId="491"/>
            <ac:spMk id="15" creationId="{CE1FA5A1-FF0C-BF48-9C9B-3E183B6CD16E}"/>
          </ac:spMkLst>
        </pc:spChg>
        <pc:picChg chg="mod">
          <ac:chgData name="Kun Suo" userId="41c30799-3a2b-4880-86a3-8488be07954a" providerId="ADAL" clId="{220D0CD9-71FC-DF4E-9300-A174C56885C6}" dt="2019-09-24T20:22:21.740" v="735" actId="1076"/>
          <ac:picMkLst>
            <pc:docMk/>
            <pc:sldMk cId="3029496528" sldId="491"/>
            <ac:picMk id="8" creationId="{EF51E9F8-3B7E-6F41-84A3-D773F1B0CAE8}"/>
          </ac:picMkLst>
        </pc:picChg>
        <pc:picChg chg="mod">
          <ac:chgData name="Kun Suo" userId="41c30799-3a2b-4880-86a3-8488be07954a" providerId="ADAL" clId="{220D0CD9-71FC-DF4E-9300-A174C56885C6}" dt="2019-09-24T20:22:23.836" v="736" actId="1076"/>
          <ac:picMkLst>
            <pc:docMk/>
            <pc:sldMk cId="3029496528" sldId="491"/>
            <ac:picMk id="10" creationId="{EEAA86F9-D7E8-A84F-8EEA-D5D4E7379B74}"/>
          </ac:picMkLst>
        </pc:picChg>
      </pc:sldChg>
    </pc:docChg>
  </pc:docChgLst>
  <pc:docChgLst>
    <pc:chgData name="Kun Suo" userId="41c30799-3a2b-4880-86a3-8488be07954a" providerId="ADAL" clId="{ED4A8FC9-C988-8540-AB9A-94D34414AB7A}"/>
    <pc:docChg chg="custSel addSld modSld sldOrd modMainMaster">
      <pc:chgData name="Kun Suo" userId="41c30799-3a2b-4880-86a3-8488be07954a" providerId="ADAL" clId="{ED4A8FC9-C988-8540-AB9A-94D34414AB7A}" dt="2020-09-24T22:02:04.823" v="148" actId="14100"/>
      <pc:docMkLst>
        <pc:docMk/>
      </pc:docMkLst>
      <pc:sldChg chg="modSp mod">
        <pc:chgData name="Kun Suo" userId="41c30799-3a2b-4880-86a3-8488be07954a" providerId="ADAL" clId="{ED4A8FC9-C988-8540-AB9A-94D34414AB7A}" dt="2020-09-22T23:58:56.342" v="108" actId="20577"/>
        <pc:sldMkLst>
          <pc:docMk/>
          <pc:sldMk cId="0" sldId="256"/>
        </pc:sldMkLst>
        <pc:spChg chg="mod">
          <ac:chgData name="Kun Suo" userId="41c30799-3a2b-4880-86a3-8488be07954a" providerId="ADAL" clId="{ED4A8FC9-C988-8540-AB9A-94D34414AB7A}" dt="2020-09-22T23:58:56.342" v="108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 modAnim">
        <pc:chgData name="Kun Suo" userId="41c30799-3a2b-4880-86a3-8488be07954a" providerId="ADAL" clId="{ED4A8FC9-C988-8540-AB9A-94D34414AB7A}" dt="2020-09-23T15:43:55.597" v="111" actId="20577"/>
        <pc:sldMkLst>
          <pc:docMk/>
          <pc:sldMk cId="2827689839" sldId="44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827689839" sldId="440"/>
            <ac:spMk id="5" creationId="{BBAE6CF6-89E1-2346-A6C3-485C6365A77A}"/>
          </ac:spMkLst>
        </pc:spChg>
        <pc:spChg chg="mod">
          <ac:chgData name="Kun Suo" userId="41c30799-3a2b-4880-86a3-8488be07954a" providerId="ADAL" clId="{ED4A8FC9-C988-8540-AB9A-94D34414AB7A}" dt="2020-09-23T15:43:55.597" v="111" actId="20577"/>
          <ac:spMkLst>
            <pc:docMk/>
            <pc:sldMk cId="2827689839" sldId="440"/>
            <ac:spMk id="6" creationId="{F05C1A88-412D-2745-A589-65C73868899B}"/>
          </ac:spMkLst>
        </pc:spChg>
        <pc:spChg chg="add mod">
          <ac:chgData name="Kun Suo" userId="41c30799-3a2b-4880-86a3-8488be07954a" providerId="ADAL" clId="{ED4A8FC9-C988-8540-AB9A-94D34414AB7A}" dt="2020-09-22T23:03:34.278" v="97" actId="1076"/>
          <ac:spMkLst>
            <pc:docMk/>
            <pc:sldMk cId="2827689839" sldId="440"/>
            <ac:spMk id="9" creationId="{24401F7B-CA0C-EA48-84ED-95C93B9B788A}"/>
          </ac:spMkLst>
        </pc:spChg>
        <pc:inkChg chg="del">
          <ac:chgData name="Kun Suo" userId="41c30799-3a2b-4880-86a3-8488be07954a" providerId="ADAL" clId="{ED4A8FC9-C988-8540-AB9A-94D34414AB7A}" dt="2020-09-22T23:03:56.571" v="99" actId="478"/>
          <ac:inkMkLst>
            <pc:docMk/>
            <pc:sldMk cId="2827689839" sldId="440"/>
            <ac:inkMk id="16" creationId="{6C216159-B26D-DC47-9163-332C2B549902}"/>
          </ac:inkMkLst>
        </pc:ink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742300642" sldId="44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742300642" sldId="442"/>
            <ac:spMk id="5" creationId="{E1E21272-9240-434A-8CBB-CBAE0BA7EFEF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2663429450" sldId="44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63429450" sldId="444"/>
            <ac:spMk id="5" creationId="{C4CA469F-4BC5-FE42-8CA2-BBF648C43C87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1344949123" sldId="44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344949123" sldId="445"/>
            <ac:spMk id="5" creationId="{C4CA469F-4BC5-FE42-8CA2-BBF648C43C87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2981523933" sldId="44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81523933" sldId="44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56963375" sldId="44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56963375" sldId="447"/>
            <ac:spMk id="5" creationId="{89AC064D-9A41-284E-ACA8-703C8D45149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674876039" sldId="44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74876039" sldId="448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81212859" sldId="44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81212859" sldId="449"/>
            <ac:spMk id="5" creationId="{4DC7ABB8-A6D5-314F-B59B-16C3ECF262D5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527299827" sldId="45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527299827" sldId="450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62948232" sldId="45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62948232" sldId="451"/>
            <ac:spMk id="5" creationId="{81847FD5-68F0-A443-B12C-75372DD2A1D9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87378822" sldId="45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87378822" sldId="452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930818214" sldId="45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930818214" sldId="453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98045826" sldId="45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98045826" sldId="454"/>
            <ac:spMk id="5" creationId="{0916B9B5-6460-5142-87C3-5CCBA3359DE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79138686" sldId="45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79138686" sldId="455"/>
            <ac:spMk id="5" creationId="{0A07E52F-2C72-264E-A4F1-95C9754EE30E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536563179" sldId="45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536563179" sldId="456"/>
            <ac:spMk id="5" creationId="{39889B37-D8E6-B740-AFFE-1E880905A427}"/>
          </ac:spMkLst>
        </pc:spChg>
      </pc:sldChg>
      <pc:sldChg chg="modSp mod">
        <pc:chgData name="Kun Suo" userId="41c30799-3a2b-4880-86a3-8488be07954a" providerId="ADAL" clId="{ED4A8FC9-C988-8540-AB9A-94D34414AB7A}" dt="2020-09-24T21:55:12.674" v="116" actId="20577"/>
        <pc:sldMkLst>
          <pc:docMk/>
          <pc:sldMk cId="77573958" sldId="45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7573958" sldId="457"/>
            <ac:spMk id="5" creationId="{F6421AAF-A099-1C47-8510-E486525E2FD0}"/>
          </ac:spMkLst>
        </pc:spChg>
        <pc:spChg chg="mod">
          <ac:chgData name="Kun Suo" userId="41c30799-3a2b-4880-86a3-8488be07954a" providerId="ADAL" clId="{ED4A8FC9-C988-8540-AB9A-94D34414AB7A}" dt="2020-09-24T21:55:12.674" v="116" actId="20577"/>
          <ac:spMkLst>
            <pc:docMk/>
            <pc:sldMk cId="77573958" sldId="457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54540859" sldId="45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54540859" sldId="458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066417195" sldId="45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066417195" sldId="459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24637756" sldId="46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24637756" sldId="460"/>
            <ac:spMk id="5" creationId="{DDAB2565-F5F3-2D40-BF13-AA542987A02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460151146" sldId="46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460151146" sldId="461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47246182" sldId="46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4724618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610639682" sldId="46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610639682" sldId="463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652839909" sldId="46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652839909" sldId="464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92633546" sldId="46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92633546" sldId="46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48424536" sldId="46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48424536" sldId="466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116925153" sldId="46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116925153" sldId="467"/>
            <ac:spMk id="5" creationId="{B808F2D1-2063-6348-9545-9C407D32BB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92390712" sldId="46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92390712" sldId="468"/>
            <ac:spMk id="5" creationId="{64A137CF-B455-734C-9A76-CEE68A326A8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7608984" sldId="46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7608984" sldId="469"/>
            <ac:spMk id="5" creationId="{9DAA7DFA-3BA3-3145-B289-8725B478F3B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23314733" sldId="47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23314733" sldId="47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50501511" sldId="47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50501511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42190969" sldId="47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42190969" sldId="472"/>
            <ac:spMk id="28" creationId="{ADAF637B-D75D-2B4C-8434-D7F52CE19E2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03437683" sldId="47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03437683" sldId="473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71714529" sldId="47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71714529" sldId="475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9778637" sldId="47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9778637" sldId="476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6386082" sldId="47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6386082" sldId="477"/>
            <ac:spMk id="5" creationId="{A9760BE2-4B28-8340-9214-B3318B74AB84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19364519" sldId="47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19364519" sldId="478"/>
            <ac:spMk id="5" creationId="{209A0804-59C5-6442-BA44-04E22754107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36970017" sldId="47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36970017" sldId="479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33858157" sldId="48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33858157" sldId="480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45187871" sldId="48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45187871" sldId="481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173309105" sldId="48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173309105" sldId="483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62694670" sldId="48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62694670" sldId="484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350386158" sldId="48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350386158" sldId="485"/>
            <ac:spMk id="5" creationId="{E1E21272-9240-434A-8CBB-CBAE0BA7EFEF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953329954" sldId="48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953329954" sldId="48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55235429" sldId="48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55235429" sldId="487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09610284" sldId="48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09610284" sldId="488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73950274" sldId="48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73950274" sldId="489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657015953" sldId="49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57015953" sldId="490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29496528" sldId="49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29496528" sldId="491"/>
            <ac:spMk id="5" creationId="{86714951-4BBD-9049-9633-F410F1194EA6}"/>
          </ac:spMkLst>
        </pc:spChg>
      </pc:sldChg>
      <pc:sldChg chg="addSp modSp add mod">
        <pc:chgData name="Kun Suo" userId="41c30799-3a2b-4880-86a3-8488be07954a" providerId="ADAL" clId="{ED4A8FC9-C988-8540-AB9A-94D34414AB7A}" dt="2020-09-24T22:01:06.797" v="141" actId="1076"/>
        <pc:sldMkLst>
          <pc:docMk/>
          <pc:sldMk cId="2874166732" sldId="508"/>
        </pc:sldMkLst>
        <pc:spChg chg="add mod">
          <ac:chgData name="Kun Suo" userId="41c30799-3a2b-4880-86a3-8488be07954a" providerId="ADAL" clId="{ED4A8FC9-C988-8540-AB9A-94D34414AB7A}" dt="2020-09-24T22:01:06.797" v="141" actId="1076"/>
          <ac:spMkLst>
            <pc:docMk/>
            <pc:sldMk cId="2874166732" sldId="508"/>
            <ac:spMk id="4" creationId="{EB4CEE45-BB44-5644-9E32-2CA56A02D58C}"/>
          </ac:spMkLst>
        </pc:spChg>
      </pc:sldChg>
      <pc:sldChg chg="modSp add mod">
        <pc:chgData name="Kun Suo" userId="41c30799-3a2b-4880-86a3-8488be07954a" providerId="ADAL" clId="{ED4A8FC9-C988-8540-AB9A-94D34414AB7A}" dt="2020-09-24T22:02:04.823" v="148" actId="14100"/>
        <pc:sldMkLst>
          <pc:docMk/>
          <pc:sldMk cId="2086617592" sldId="510"/>
        </pc:sldMkLst>
        <pc:spChg chg="mod">
          <ac:chgData name="Kun Suo" userId="41c30799-3a2b-4880-86a3-8488be07954a" providerId="ADAL" clId="{ED4A8FC9-C988-8540-AB9A-94D34414AB7A}" dt="2020-09-24T22:02:04.823" v="148" actId="14100"/>
          <ac:spMkLst>
            <pc:docMk/>
            <pc:sldMk cId="2086617592" sldId="510"/>
            <ac:spMk id="2" creationId="{4F927C7F-75C3-464C-B199-C96175FCBA2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81869237" sldId="54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81869237" sldId="547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89542150" sldId="54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89542150" sldId="548"/>
            <ac:spMk id="5" creationId="{F5352723-7EBF-9147-B990-2BBAE46D2A14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21631692" sldId="54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21631692" sldId="549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80568230" sldId="55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80568230" sldId="550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03425213" sldId="55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03425213" sldId="551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520867915" sldId="55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520867915" sldId="552"/>
            <ac:spMk id="5" creationId="{2848D928-7BDA-2143-82B0-62B13FCCF45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50977578" sldId="55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50977578" sldId="553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53615247" sldId="55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53615247" sldId="554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92823866" sldId="55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92823866" sldId="555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101440025" sldId="55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101440025" sldId="556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46310216" sldId="55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46310216" sldId="557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742547209" sldId="55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742547209" sldId="558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858184558" sldId="55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858184558" sldId="559"/>
            <ac:spMk id="5" creationId="{37A67FDA-3521-BF40-9D6E-3ACDFB351012}"/>
          </ac:spMkLst>
        </pc:spChg>
      </pc:sldChg>
      <pc:sldChg chg="addSp delSp modSp mod">
        <pc:chgData name="Kun Suo" userId="41c30799-3a2b-4880-86a3-8488be07954a" providerId="ADAL" clId="{ED4A8FC9-C988-8540-AB9A-94D34414AB7A}" dt="2020-09-24T21:55:30.396" v="118"/>
        <pc:sldMkLst>
          <pc:docMk/>
          <pc:sldMk cId="2248446142" sldId="56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248446142" sldId="560"/>
            <ac:spMk id="5" creationId="{F6421AAF-A099-1C47-8510-E486525E2FD0}"/>
          </ac:spMkLst>
        </pc:spChg>
        <pc:spChg chg="del">
          <ac:chgData name="Kun Suo" userId="41c30799-3a2b-4880-86a3-8488be07954a" providerId="ADAL" clId="{ED4A8FC9-C988-8540-AB9A-94D34414AB7A}" dt="2020-09-24T21:55:26.103" v="117" actId="478"/>
          <ac:spMkLst>
            <pc:docMk/>
            <pc:sldMk cId="2248446142" sldId="560"/>
            <ac:spMk id="12" creationId="{088074C8-1A2B-4847-9B60-39E485C6F16F}"/>
          </ac:spMkLst>
        </pc:spChg>
        <pc:spChg chg="add mod">
          <ac:chgData name="Kun Suo" userId="41c30799-3a2b-4880-86a3-8488be07954a" providerId="ADAL" clId="{ED4A8FC9-C988-8540-AB9A-94D34414AB7A}" dt="2020-09-24T21:55:30.396" v="118"/>
          <ac:spMkLst>
            <pc:docMk/>
            <pc:sldMk cId="2248446142" sldId="560"/>
            <ac:spMk id="62" creationId="{5A3EE18C-721F-3C42-BBE2-F6F7CC3E2905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590260408" sldId="56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590260408" sldId="561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590619891" sldId="56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590619891" sldId="562"/>
            <ac:spMk id="5" creationId="{97C699F3-37E8-2140-BBC0-61A71CD52439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13808156" sldId="56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13808156" sldId="563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83038388" sldId="56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83038388" sldId="564"/>
            <ac:spMk id="5" creationId="{A618C038-473D-404C-B2FB-143871E34D0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87003692" sldId="56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87003692" sldId="565"/>
            <ac:spMk id="5" creationId="{57EBD2CC-FB51-3B4F-B633-79812E6BDF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05083422" sldId="56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05083422" sldId="566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28081876" sldId="56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28081876" sldId="567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82948337" sldId="56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82948337" sldId="568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77636122" sldId="56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77636122" sldId="569"/>
            <ac:spMk id="5" creationId="{7186B82D-F8E9-EF4F-82F7-DF9E4F4321B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216755581" sldId="57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216755581" sldId="570"/>
            <ac:spMk id="5" creationId="{4C8EDE9B-807E-9C4A-8755-3FF6A875111E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974116712" sldId="57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974116712" sldId="571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85717324" sldId="57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85717324" sldId="572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15975085" sldId="57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15975085" sldId="573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16949343" sldId="57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16949343" sldId="574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298157763" sldId="57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298157763" sldId="57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541538696" sldId="57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541538696" sldId="576"/>
            <ac:spMk id="45" creationId="{55C7BE2A-CCC0-6A49-9DC3-541E876CD368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179958895" sldId="57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179958895" sldId="577"/>
            <ac:spMk id="45" creationId="{7AD612A6-7251-6E43-B76F-29BAD0B08DE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373857241" sldId="58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373857241" sldId="580"/>
            <ac:spMk id="12" creationId="{825BE324-C441-0445-9B86-444FE5E85F96}"/>
          </ac:spMkLst>
        </pc:spChg>
      </pc:sldChg>
      <pc:sldChg chg="addSp modSp add mod modAnim">
        <pc:chgData name="Kun Suo" userId="41c30799-3a2b-4880-86a3-8488be07954a" providerId="ADAL" clId="{ED4A8FC9-C988-8540-AB9A-94D34414AB7A}" dt="2020-09-22T23:58:50.859" v="101"/>
        <pc:sldMkLst>
          <pc:docMk/>
          <pc:sldMk cId="3242440204" sldId="581"/>
        </pc:sldMkLst>
        <pc:spChg chg="mod">
          <ac:chgData name="Kun Suo" userId="41c30799-3a2b-4880-86a3-8488be07954a" providerId="ADAL" clId="{ED4A8FC9-C988-8540-AB9A-94D34414AB7A}" dt="2020-09-17T02:34:05.630" v="5" actId="20577"/>
          <ac:spMkLst>
            <pc:docMk/>
            <pc:sldMk cId="3242440204" sldId="581"/>
            <ac:spMk id="2" creationId="{A4493600-042A-2F4F-9C92-2B1D3D5E2C26}"/>
          </ac:spMkLst>
        </pc:spChg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242440204" sldId="581"/>
            <ac:spMk id="5" creationId="{008BDC8B-42A1-A342-A24A-455A54A251AD}"/>
          </ac:spMkLst>
        </pc:spChg>
        <pc:spChg chg="mod">
          <ac:chgData name="Kun Suo" userId="41c30799-3a2b-4880-86a3-8488be07954a" providerId="ADAL" clId="{ED4A8FC9-C988-8540-AB9A-94D34414AB7A}" dt="2020-09-17T02:37:44.546" v="84" actId="14100"/>
          <ac:spMkLst>
            <pc:docMk/>
            <pc:sldMk cId="3242440204" sldId="581"/>
            <ac:spMk id="6" creationId="{47FFC2F9-3318-7D41-9E0D-C8487D90EFBE}"/>
          </ac:spMkLst>
        </pc:spChg>
        <pc:picChg chg="add mod">
          <ac:chgData name="Kun Suo" userId="41c30799-3a2b-4880-86a3-8488be07954a" providerId="ADAL" clId="{ED4A8FC9-C988-8540-AB9A-94D34414AB7A}" dt="2020-09-17T02:37:05.791" v="11" actId="1076"/>
          <ac:picMkLst>
            <pc:docMk/>
            <pc:sldMk cId="3242440204" sldId="581"/>
            <ac:picMk id="7" creationId="{EA07FDCF-DD26-AD49-BD25-A1EFB026526B}"/>
          </ac:picMkLst>
        </pc:picChg>
      </pc:sldChg>
      <pc:sldMasterChg chg="modSp modSldLayout">
        <pc:chgData name="Kun Suo" userId="41c30799-3a2b-4880-86a3-8488be07954a" providerId="ADAL" clId="{ED4A8FC9-C988-8540-AB9A-94D34414AB7A}" dt="2020-09-22T23:58:50.859" v="101"/>
        <pc:sldMasterMkLst>
          <pc:docMk/>
          <pc:sldMasterMk cId="0" sldId="2147483750"/>
        </pc:sldMaster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ED4A8FC9-C988-8540-AB9A-94D34414AB7A}" dt="2020-09-22T23:58:50.859" v="10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ED4A8FC9-C988-8540-AB9A-94D34414AB7A}" dt="2020-09-22T23:58:50.859" v="101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ED4A8FC9-C988-8540-AB9A-94D34414AB7A}" dt="2020-09-22T23:58:50.859" v="10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ED4A8FC9-C988-8540-AB9A-94D34414AB7A}" dt="2020-09-22T23:58:50.859" v="101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B413BC89-3853-D645-B10C-7B58A127416A}"/>
    <pc:docChg chg="custSel addSld delSld modSld sldOrd">
      <pc:chgData name="Kun Suo" userId="41c30799-3a2b-4880-86a3-8488be07954a" providerId="ADAL" clId="{B413BC89-3853-D645-B10C-7B58A127416A}" dt="2019-08-20T15:18:57.321" v="231" actId="1076"/>
      <pc:docMkLst>
        <pc:docMk/>
      </pc:docMkLst>
      <pc:sldChg chg="addSp delSp modSp add ord">
        <pc:chgData name="Kun Suo" userId="41c30799-3a2b-4880-86a3-8488be07954a" providerId="ADAL" clId="{B413BC89-3853-D645-B10C-7B58A127416A}" dt="2019-08-20T15:15:49.878" v="69" actId="20577"/>
        <pc:sldMkLst>
          <pc:docMk/>
          <pc:sldMk cId="3771714529" sldId="475"/>
        </pc:sldMkLst>
        <pc:spChg chg="mod">
          <ac:chgData name="Kun Suo" userId="41c30799-3a2b-4880-86a3-8488be07954a" providerId="ADAL" clId="{B413BC89-3853-D645-B10C-7B58A127416A}" dt="2019-08-20T15:15:49.878" v="69" actId="20577"/>
          <ac:spMkLst>
            <pc:docMk/>
            <pc:sldMk cId="3771714529" sldId="475"/>
            <ac:spMk id="2" creationId="{322FF42A-EEA5-B04E-9043-90961C5D7C23}"/>
          </ac:spMkLst>
        </pc:spChg>
        <pc:spChg chg="del">
          <ac:chgData name="Kun Suo" userId="41c30799-3a2b-4880-86a3-8488be07954a" providerId="ADAL" clId="{B413BC89-3853-D645-B10C-7B58A127416A}" dt="2019-08-20T15:15:19.972" v="10" actId="478"/>
          <ac:spMkLst>
            <pc:docMk/>
            <pc:sldMk cId="3771714529" sldId="475"/>
            <ac:spMk id="6" creationId="{3200324E-A219-484E-B9E5-8CBB7D7348CB}"/>
          </ac:spMkLst>
        </pc:spChg>
        <pc:picChg chg="add">
          <ac:chgData name="Kun Suo" userId="41c30799-3a2b-4880-86a3-8488be07954a" providerId="ADAL" clId="{B413BC89-3853-D645-B10C-7B58A127416A}" dt="2019-08-20T15:15:20.660" v="11"/>
          <ac:picMkLst>
            <pc:docMk/>
            <pc:sldMk cId="3771714529" sldId="475"/>
            <ac:picMk id="7" creationId="{27784966-BE31-8547-9B5E-6B647A50432B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7:20.166" v="150"/>
        <pc:sldMkLst>
          <pc:docMk/>
          <pc:sldMk cId="239778637" sldId="476"/>
        </pc:sldMkLst>
        <pc:spChg chg="mod">
          <ac:chgData name="Kun Suo" userId="41c30799-3a2b-4880-86a3-8488be07954a" providerId="ADAL" clId="{B413BC89-3853-D645-B10C-7B58A127416A}" dt="2019-08-20T15:17:00.854" v="145" actId="20577"/>
          <ac:spMkLst>
            <pc:docMk/>
            <pc:sldMk cId="239778637" sldId="476"/>
            <ac:spMk id="2" creationId="{2376A1CA-D49F-BC49-91CD-DB4577D3D853}"/>
          </ac:spMkLst>
        </pc:spChg>
        <pc:spChg chg="del">
          <ac:chgData name="Kun Suo" userId="41c30799-3a2b-4880-86a3-8488be07954a" providerId="ADAL" clId="{B413BC89-3853-D645-B10C-7B58A127416A}" dt="2019-08-20T15:17:04.794" v="146" actId="478"/>
          <ac:spMkLst>
            <pc:docMk/>
            <pc:sldMk cId="239778637" sldId="476"/>
            <ac:spMk id="6" creationId="{122F2A2C-1E0F-F943-A2A0-691B8F3D2C80}"/>
          </ac:spMkLst>
        </pc:spChg>
        <pc:spChg chg="add del mod">
          <ac:chgData name="Kun Suo" userId="41c30799-3a2b-4880-86a3-8488be07954a" providerId="ADAL" clId="{B413BC89-3853-D645-B10C-7B58A127416A}" dt="2019-08-20T15:17:20.166" v="150"/>
          <ac:spMkLst>
            <pc:docMk/>
            <pc:sldMk cId="239778637" sldId="476"/>
            <ac:spMk id="8" creationId="{8F41B5CD-2406-9E43-AF1C-D3A3091BAB9B}"/>
          </ac:spMkLst>
        </pc:spChg>
        <pc:picChg chg="add mod">
          <ac:chgData name="Kun Suo" userId="41c30799-3a2b-4880-86a3-8488be07954a" providerId="ADAL" clId="{B413BC89-3853-D645-B10C-7B58A127416A}" dt="2019-08-20T15:17:06.976" v="147" actId="1076"/>
          <ac:picMkLst>
            <pc:docMk/>
            <pc:sldMk cId="239778637" sldId="476"/>
            <ac:picMk id="7" creationId="{2A6AE08C-5528-AB49-B085-50479E0403E6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7:46.766" v="185" actId="1076"/>
        <pc:sldMkLst>
          <pc:docMk/>
          <pc:sldMk cId="216386082" sldId="477"/>
        </pc:sldMkLst>
        <pc:spChg chg="mod">
          <ac:chgData name="Kun Suo" userId="41c30799-3a2b-4880-86a3-8488be07954a" providerId="ADAL" clId="{B413BC89-3853-D645-B10C-7B58A127416A}" dt="2019-08-20T15:17:32.386" v="182" actId="20577"/>
          <ac:spMkLst>
            <pc:docMk/>
            <pc:sldMk cId="216386082" sldId="477"/>
            <ac:spMk id="2" creationId="{D0ADD7A9-20EB-E544-8ABF-F24B4C7B025E}"/>
          </ac:spMkLst>
        </pc:spChg>
        <pc:spChg chg="del">
          <ac:chgData name="Kun Suo" userId="41c30799-3a2b-4880-86a3-8488be07954a" providerId="ADAL" clId="{B413BC89-3853-D645-B10C-7B58A127416A}" dt="2019-08-20T15:17:43.737" v="183" actId="478"/>
          <ac:spMkLst>
            <pc:docMk/>
            <pc:sldMk cId="216386082" sldId="477"/>
            <ac:spMk id="6" creationId="{3A9F015B-8C5C-6845-AB9A-025A73DB32D9}"/>
          </ac:spMkLst>
        </pc:spChg>
        <pc:picChg chg="add mod">
          <ac:chgData name="Kun Suo" userId="41c30799-3a2b-4880-86a3-8488be07954a" providerId="ADAL" clId="{B413BC89-3853-D645-B10C-7B58A127416A}" dt="2019-08-20T15:17:46.766" v="185" actId="1076"/>
          <ac:picMkLst>
            <pc:docMk/>
            <pc:sldMk cId="216386082" sldId="477"/>
            <ac:picMk id="7" creationId="{98A0A24F-59C3-D047-A40A-5FFBAD12992F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8:21.366" v="206" actId="20577"/>
        <pc:sldMkLst>
          <pc:docMk/>
          <pc:sldMk cId="719364519" sldId="478"/>
        </pc:sldMkLst>
        <pc:spChg chg="mod">
          <ac:chgData name="Kun Suo" userId="41c30799-3a2b-4880-86a3-8488be07954a" providerId="ADAL" clId="{B413BC89-3853-D645-B10C-7B58A127416A}" dt="2019-08-20T15:18:21.366" v="206" actId="20577"/>
          <ac:spMkLst>
            <pc:docMk/>
            <pc:sldMk cId="719364519" sldId="478"/>
            <ac:spMk id="2" creationId="{F65D449B-1AC3-514C-8B3F-33BD15A09DA8}"/>
          </ac:spMkLst>
        </pc:spChg>
        <pc:spChg chg="del">
          <ac:chgData name="Kun Suo" userId="41c30799-3a2b-4880-86a3-8488be07954a" providerId="ADAL" clId="{B413BC89-3853-D645-B10C-7B58A127416A}" dt="2019-08-20T15:18:12.342" v="187" actId="478"/>
          <ac:spMkLst>
            <pc:docMk/>
            <pc:sldMk cId="719364519" sldId="478"/>
            <ac:spMk id="6" creationId="{1FCF6B10-0BEC-7C4D-AA85-EE13EF935150}"/>
          </ac:spMkLst>
        </pc:spChg>
        <pc:picChg chg="add mod">
          <ac:chgData name="Kun Suo" userId="41c30799-3a2b-4880-86a3-8488be07954a" providerId="ADAL" clId="{B413BC89-3853-D645-B10C-7B58A127416A}" dt="2019-08-20T15:18:15.154" v="189" actId="1076"/>
          <ac:picMkLst>
            <pc:docMk/>
            <pc:sldMk cId="719364519" sldId="478"/>
            <ac:picMk id="7" creationId="{B3E6EBB7-C2FF-4A40-9938-C330E2F376C8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8:57.321" v="231" actId="1076"/>
        <pc:sldMkLst>
          <pc:docMk/>
          <pc:sldMk cId="3036970017" sldId="479"/>
        </pc:sldMkLst>
        <pc:spChg chg="mod">
          <ac:chgData name="Kun Suo" userId="41c30799-3a2b-4880-86a3-8488be07954a" providerId="ADAL" clId="{B413BC89-3853-D645-B10C-7B58A127416A}" dt="2019-08-20T15:18:41.110" v="228" actId="20577"/>
          <ac:spMkLst>
            <pc:docMk/>
            <pc:sldMk cId="3036970017" sldId="479"/>
            <ac:spMk id="2" creationId="{F1286A7E-CD67-C741-B852-15C9B512D7B3}"/>
          </ac:spMkLst>
        </pc:spChg>
        <pc:spChg chg="del">
          <ac:chgData name="Kun Suo" userId="41c30799-3a2b-4880-86a3-8488be07954a" providerId="ADAL" clId="{B413BC89-3853-D645-B10C-7B58A127416A}" dt="2019-08-20T15:18:53.985" v="229" actId="478"/>
          <ac:spMkLst>
            <pc:docMk/>
            <pc:sldMk cId="3036970017" sldId="479"/>
            <ac:spMk id="6" creationId="{9F7D9DFA-4207-854D-9199-5B68D74CAB42}"/>
          </ac:spMkLst>
        </pc:spChg>
        <pc:picChg chg="add mod">
          <ac:chgData name="Kun Suo" userId="41c30799-3a2b-4880-86a3-8488be07954a" providerId="ADAL" clId="{B413BC89-3853-D645-B10C-7B58A127416A}" dt="2019-08-20T15:18:57.321" v="231" actId="1076"/>
          <ac:picMkLst>
            <pc:docMk/>
            <pc:sldMk cId="3036970017" sldId="479"/>
            <ac:picMk id="7" creationId="{5F361372-3C83-C042-95C6-80114ABFA37A}"/>
          </ac:picMkLst>
        </pc:picChg>
      </pc:sldChg>
    </pc:docChg>
  </pc:docChgLst>
  <pc:docChgLst>
    <pc:chgData name="Kun Suo" userId="41c30799-3a2b-4880-86a3-8488be07954a" providerId="ADAL" clId="{7665D237-E963-9643-9636-2ED7F6AA370B}"/>
    <pc:docChg chg="custSel addSld modSld modMainMaster">
      <pc:chgData name="Kun Suo" userId="41c30799-3a2b-4880-86a3-8488be07954a" providerId="ADAL" clId="{7665D237-E963-9643-9636-2ED7F6AA370B}" dt="2020-02-12T22:43:38.158" v="9"/>
      <pc:docMkLst>
        <pc:docMk/>
      </pc:docMkLst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0" sldId="2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0" sldId="256"/>
            <ac:spMk id="7" creationId="{4CF56BA7-5B0F-7943-8D6B-FE6D7FC64CB8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827689839" sldId="44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827689839" sldId="440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827689839" sldId="440"/>
            <ac:spMk id="5" creationId="{BBAE6CF6-89E1-2346-A6C3-485C6365A77A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827689839" sldId="440"/>
            <ac:spMk id="6" creationId="{F05C1A88-412D-2745-A589-65C73868899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742300642" sldId="44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742300642" sldId="442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63429450" sldId="44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63429450" sldId="444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63429450" sldId="444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344949123" sldId="44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344949123" sldId="445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344949123" sldId="445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81523933" sldId="44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81523933" sldId="446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81523933" sldId="44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56963375" sldId="44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56963375" sldId="447"/>
            <ac:spMk id="3" creationId="{93A6ABE3-481D-914A-9894-5696BC0380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56963375" sldId="447"/>
            <ac:spMk id="5" creationId="{89AC064D-9A41-284E-ACA8-703C8D45149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74876039" sldId="44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74876039" sldId="448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74876039" sldId="448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81212859" sldId="44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81212859" sldId="449"/>
            <ac:spMk id="3" creationId="{684516D2-1C68-CE4C-BC87-5396D3F96CE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1212859" sldId="449"/>
            <ac:spMk id="5" creationId="{4DC7ABB8-A6D5-314F-B59B-16C3ECF262D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1212859" sldId="449"/>
            <ac:spMk id="12" creationId="{6B6E6E53-E1FE-0440-BEA1-A2DBE1E85FC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527299827" sldId="45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527299827" sldId="450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527299827" sldId="450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62948232" sldId="45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62948232" sldId="451"/>
            <ac:spMk id="3" creationId="{00E0081F-376B-E44F-AA54-55FF69BE48A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62948232" sldId="451"/>
            <ac:spMk id="5" creationId="{81847FD5-68F0-A443-B12C-75372DD2A1D9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87378822" sldId="45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87378822" sldId="452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87378822" sldId="452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930818214" sldId="45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930818214" sldId="453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930818214" sldId="453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98045826" sldId="45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98045826" sldId="454"/>
            <ac:spMk id="3" creationId="{B329781A-C66F-4543-A28D-D7D0159791B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98045826" sldId="454"/>
            <ac:spMk id="5" creationId="{0916B9B5-6460-5142-87C3-5CCBA3359DE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79138686" sldId="45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79138686" sldId="455"/>
            <ac:spMk id="3" creationId="{77E1F39B-473D-5F42-8354-DA780FE3445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79138686" sldId="455"/>
            <ac:spMk id="5" creationId="{0A07E52F-2C72-264E-A4F1-95C9754EE30E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536563179" sldId="4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536563179" sldId="456"/>
            <ac:spMk id="3" creationId="{0D2179C5-DF83-2C4C-B9DB-EC956A8EBB3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536563179" sldId="456"/>
            <ac:spMk id="5" creationId="{39889B37-D8E6-B740-AFFE-1E880905A42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7573958" sldId="45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7573958" sldId="457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7573958" sldId="457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7573958" sldId="457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54540859" sldId="45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54540859" sldId="458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54540859" sldId="458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54540859" sldId="458"/>
            <ac:spMk id="48" creationId="{4D584932-A5E9-2648-B1DE-67770399DCE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066417195" sldId="45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066417195" sldId="459"/>
            <ac:spMk id="3" creationId="{378A146D-87E6-6848-AB6A-362CD0804F6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066417195" sldId="459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24637756" sldId="46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24637756" sldId="460"/>
            <ac:spMk id="3" creationId="{C4BBCA13-26A8-C14F-869B-4398222E0E5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24637756" sldId="460"/>
            <ac:spMk id="5" creationId="{DDAB2565-F5F3-2D40-BF13-AA542987A02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460151146" sldId="46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460151146" sldId="461"/>
            <ac:spMk id="3" creationId="{DA5A6FF9-936D-2548-BCB4-F4688A64089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460151146" sldId="461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47246182" sldId="46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47246182" sldId="462"/>
            <ac:spMk id="3" creationId="{1A6C957A-11A8-F340-9F67-D61D0E568F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4724618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610639682" sldId="46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610639682" sldId="463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610639682" sldId="463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610639682" sldId="463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652839909" sldId="46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652839909" sldId="464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652839909" sldId="464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652839909" sldId="464"/>
            <ac:spMk id="16" creationId="{E3E751E6-7BE2-474F-A4FB-DA7DB57EC84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92633546" sldId="46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92633546" sldId="465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92633546" sldId="465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92633546" sldId="465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48424536" sldId="46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48424536" sldId="466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48424536" sldId="466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48424536" sldId="466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116925153" sldId="46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116925153" sldId="467"/>
            <ac:spMk id="3" creationId="{3061DDF9-98E0-1D4A-B4E1-0F65041A9AE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116925153" sldId="467"/>
            <ac:spMk id="5" creationId="{B808F2D1-2063-6348-9545-9C407D32BB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92390712" sldId="46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92390712" sldId="468"/>
            <ac:spMk id="3" creationId="{3ED9951D-7852-DD45-A9C2-96076C3555C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92390712" sldId="468"/>
            <ac:spMk id="5" creationId="{64A137CF-B455-734C-9A76-CEE68A326A8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7608984" sldId="46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7608984" sldId="469"/>
            <ac:spMk id="3" creationId="{E3F717EA-4D7E-8E4E-A36F-6AA4C568ECF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7608984" sldId="469"/>
            <ac:spMk id="5" creationId="{9DAA7DFA-3BA3-3145-B289-8725B478F3B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23314733" sldId="47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23314733" sldId="470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23314733" sldId="47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50501511" sldId="47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50501511" sldId="471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50501511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42190969" sldId="47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42190969" sldId="472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42190969" sldId="472"/>
            <ac:spMk id="28" creationId="{ADAF637B-D75D-2B4C-8434-D7F52CE19E2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03437683" sldId="47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03437683" sldId="473"/>
            <ac:spMk id="3" creationId="{9FBD7C03-D548-1D43-A7CC-26DDEEADA53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03437683" sldId="473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71714529" sldId="47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71714529" sldId="475"/>
            <ac:spMk id="3" creationId="{1741EB0E-9E47-BA44-984A-2482753D5C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71714529" sldId="475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9778637" sldId="47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9778637" sldId="476"/>
            <ac:spMk id="3" creationId="{524413A4-C5C8-9240-81C5-021AC30F5D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9778637" sldId="476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6386082" sldId="47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6386082" sldId="477"/>
            <ac:spMk id="3" creationId="{D5C71B11-D00B-A44E-B8B6-4B645DAE85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6386082" sldId="477"/>
            <ac:spMk id="5" creationId="{A9760BE2-4B28-8340-9214-B3318B74AB8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19364519" sldId="47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19364519" sldId="478"/>
            <ac:spMk id="3" creationId="{5E5F1135-1972-5549-AA1F-93BE55DAB06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19364519" sldId="478"/>
            <ac:spMk id="5" creationId="{209A0804-59C5-6442-BA44-04E22754107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36970017" sldId="47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36970017" sldId="479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36970017" sldId="479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33858157" sldId="48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33858157" sldId="480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33858157" sldId="480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45187871" sldId="48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45187871" sldId="481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45187871" sldId="481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62297842" sldId="48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62297842" sldId="482"/>
            <ac:spMk id="3" creationId="{9CFF3055-A879-934A-B7FC-63E822948D2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173309105" sldId="48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173309105" sldId="483"/>
            <ac:spMk id="3" creationId="{1741EB0E-9E47-BA44-984A-2482753D5C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173309105" sldId="483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62694670" sldId="48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62694670" sldId="484"/>
            <ac:spMk id="3" creationId="{524413A4-C5C8-9240-81C5-021AC30F5D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62694670" sldId="484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350386158" sldId="48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350386158" sldId="485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350386158" sldId="485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953329954" sldId="48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953329954" sldId="486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953329954" sldId="48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55235429" sldId="48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55235429" sldId="487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55235429" sldId="487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09610284" sldId="48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09610284" sldId="488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09610284" sldId="488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73950274" sldId="48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73950274" sldId="489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73950274" sldId="489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57015953" sldId="49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57015953" sldId="490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57015953" sldId="490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29496528" sldId="49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29496528" sldId="491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29496528" sldId="491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81869237" sldId="54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81869237" sldId="547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81869237" sldId="547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89542150" sldId="54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89542150" sldId="548"/>
            <ac:spMk id="3" creationId="{D61FEE00-4FE2-A343-82E3-7293A7B94EB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89542150" sldId="548"/>
            <ac:spMk id="5" creationId="{F5352723-7EBF-9147-B990-2BBAE46D2A1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21631692" sldId="54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21631692" sldId="549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21631692" sldId="549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80568230" sldId="55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80568230" sldId="550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80568230" sldId="550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03425213" sldId="55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03425213" sldId="551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03425213" sldId="551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520867915" sldId="55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520867915" sldId="552"/>
            <ac:spMk id="3" creationId="{4FB07DCF-7E83-4446-8558-CC28357181B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520867915" sldId="552"/>
            <ac:spMk id="5" creationId="{2848D928-7BDA-2143-82B0-62B13FCCF45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50977578" sldId="55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50977578" sldId="553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50977578" sldId="553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53615247" sldId="55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53615247" sldId="554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53615247" sldId="554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53615247" sldId="554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92823866" sldId="55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92823866" sldId="555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92823866" sldId="555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101440025" sldId="5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101440025" sldId="556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101440025" sldId="556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46310216" sldId="55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46310216" sldId="557"/>
            <ac:spMk id="3" creationId="{9FBD7C03-D548-1D43-A7CC-26DDEEADA53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46310216" sldId="557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742547209" sldId="55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742547209" sldId="558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742547209" sldId="558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858184558" sldId="55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858184558" sldId="559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858184558" sldId="559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248446142" sldId="56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248446142" sldId="560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248446142" sldId="560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248446142" sldId="560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590260408" sldId="56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590260408" sldId="561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590260408" sldId="561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590619891" sldId="56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590619891" sldId="562"/>
            <ac:spMk id="3" creationId="{79C6E47A-03B0-CC4C-A2C7-3F0E62CE82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590619891" sldId="562"/>
            <ac:spMk id="5" creationId="{97C699F3-37E8-2140-BBC0-61A71CD52439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13808156" sldId="56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13808156" sldId="563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13808156" sldId="563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83038388" sldId="56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83038388" sldId="564"/>
            <ac:spMk id="3" creationId="{FF011AFD-1DA9-634D-90F2-94055D3C09DE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83038388" sldId="564"/>
            <ac:spMk id="5" creationId="{A618C038-473D-404C-B2FB-143871E34D0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87003692" sldId="56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87003692" sldId="565"/>
            <ac:spMk id="3" creationId="{62F2B136-FA6C-2C4E-B16D-C2E5504635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7003692" sldId="565"/>
            <ac:spMk id="5" creationId="{57EBD2CC-FB51-3B4F-B633-79812E6BDF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05083422" sldId="56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05083422" sldId="566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05083422" sldId="566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28081876" sldId="56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28081876" sldId="567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28081876" sldId="567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82948337" sldId="56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82948337" sldId="568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82948337" sldId="568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77636122" sldId="56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77636122" sldId="569"/>
            <ac:spMk id="3" creationId="{BD2DF4F8-3FB3-2746-B3E8-1D169E4713A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77636122" sldId="569"/>
            <ac:spMk id="5" creationId="{7186B82D-F8E9-EF4F-82F7-DF9E4F4321B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216755581" sldId="57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216755581" sldId="570"/>
            <ac:spMk id="3" creationId="{2E30C15B-E819-0849-A074-60253F6F492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216755581" sldId="570"/>
            <ac:spMk id="5" creationId="{4C8EDE9B-807E-9C4A-8755-3FF6A875111E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974116712" sldId="57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974116712" sldId="571"/>
            <ac:spMk id="3" creationId="{378A146D-87E6-6848-AB6A-362CD0804F6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974116712" sldId="571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85717324" sldId="57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85717324" sldId="572"/>
            <ac:spMk id="3" creationId="{DA5A6FF9-936D-2548-BCB4-F4688A64089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85717324" sldId="572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15975085" sldId="57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15975085" sldId="573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15975085" sldId="573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15975085" sldId="573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16949343" sldId="57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16949343" sldId="574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16949343" sldId="574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16949343" sldId="574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298157763" sldId="57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298157763" sldId="575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298157763" sldId="575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298157763" sldId="575"/>
            <ac:spMk id="16" creationId="{E3E751E6-7BE2-474F-A4FB-DA7DB57EC84C}"/>
          </ac:spMkLst>
        </pc:spChg>
      </pc:sldChg>
      <pc:sldChg chg="addSp delSp add">
        <pc:chgData name="Kun Suo" userId="41c30799-3a2b-4880-86a3-8488be07954a" providerId="ADAL" clId="{7665D237-E963-9643-9636-2ED7F6AA370B}" dt="2020-02-10T19:52:57.028" v="6"/>
        <pc:sldMkLst>
          <pc:docMk/>
          <pc:sldMk cId="2541538696" sldId="576"/>
        </pc:sldMkLst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3" creationId="{8409836A-51FD-4248-A502-5674F592388B}"/>
          </ac:spMkLst>
        </pc:spChg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4" creationId="{0EFE8045-0C54-F94D-BA27-DF2E429A706C}"/>
          </ac:spMkLst>
        </pc:spChg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5" creationId="{C2FB1436-2493-D944-BD29-736BEB9AEFF6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3" creationId="{00A4FB62-8A2D-BA40-8674-86EE102BE5DE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4" creationId="{A6E322EF-28A3-4C45-8C6D-D0E8BA8C561B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5" creationId="{55C7BE2A-CCC0-6A49-9DC3-541E876CD368}"/>
          </ac:spMkLst>
        </pc:spChg>
      </pc:sldChg>
      <pc:sldChg chg="addSp delSp add">
        <pc:chgData name="Kun Suo" userId="41c30799-3a2b-4880-86a3-8488be07954a" providerId="ADAL" clId="{7665D237-E963-9643-9636-2ED7F6AA370B}" dt="2020-02-10T19:52:53.063" v="4"/>
        <pc:sldMkLst>
          <pc:docMk/>
          <pc:sldMk cId="4179958895" sldId="577"/>
        </pc:sldMkLst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3" creationId="{8409836A-51FD-4248-A502-5674F592388B}"/>
          </ac:spMkLst>
        </pc:spChg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4" creationId="{0EFE8045-0C54-F94D-BA27-DF2E429A706C}"/>
          </ac:spMkLst>
        </pc:spChg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5" creationId="{C2FB1436-2493-D944-BD29-736BEB9AEFF6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33" creationId="{8F340DFC-5133-9F4E-8256-22DE33EC6DA0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44" creationId="{1C7F7F31-FB82-2344-A199-98B7C6416E04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45" creationId="{7AD612A6-7251-6E43-B76F-29BAD0B08DE1}"/>
          </ac:spMkLst>
        </pc:spChg>
      </pc:sldChg>
      <pc:sldChg chg="addSp delSp add">
        <pc:chgData name="Kun Suo" userId="41c30799-3a2b-4880-86a3-8488be07954a" providerId="ADAL" clId="{7665D237-E963-9643-9636-2ED7F6AA370B}" dt="2020-02-12T22:43:38.158" v="9"/>
        <pc:sldMkLst>
          <pc:docMk/>
          <pc:sldMk cId="1373857241" sldId="580"/>
        </pc:sldMkLst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3" creationId="{74D76D1C-4F83-F54A-8B7A-360A69CF4AAF}"/>
          </ac:spMkLst>
        </pc:spChg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4" creationId="{7C9B8F23-27F1-0346-ABCF-DE9A706C8FB9}"/>
          </ac:spMkLst>
        </pc:spChg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5" creationId="{5B92AEE4-6201-2F4A-9B7E-B97096512E8A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0" creationId="{5D723AD7-0374-2547-A3D8-3180366E8268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1" creationId="{C4A555D4-C8E1-0247-B803-C0DFF9AD3508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2" creationId="{825BE324-C441-0445-9B86-444FE5E85F96}"/>
          </ac:spMkLst>
        </pc:spChg>
      </pc:sldChg>
      <pc:sldMasterChg chg="modSp modSldLayout">
        <pc:chgData name="Kun Suo" userId="41c30799-3a2b-4880-86a3-8488be07954a" providerId="ADAL" clId="{7665D237-E963-9643-9636-2ED7F6AA370B}" dt="2020-02-10T18:06:17.211" v="1"/>
        <pc:sldMasterMkLst>
          <pc:docMk/>
          <pc:sldMasterMk cId="0" sldId="2147483750"/>
        </pc:sldMaster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asterMk cId="0" sldId="2147483750"/>
            <ac:spMk id="14" creationId="{00000000-0000-0000-0000-00000000000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  <pc:spChg chg="mod">
            <ac:chgData name="Kun Suo" userId="41c30799-3a2b-4880-86a3-8488be07954a" providerId="ADAL" clId="{7665D237-E963-9643-9636-2ED7F6AA370B}" dt="2020-02-10T18:05:53.148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  <pc:spChg chg="mod">
            <ac:chgData name="Kun Suo" userId="41c30799-3a2b-4880-86a3-8488be07954a" providerId="ADAL" clId="{7665D237-E963-9643-9636-2ED7F6AA370B}" dt="2020-02-10T18:05:53.148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2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2"/>
              <ac:spMk id="28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CF72750F-BA3B-8845-8F7F-B1F405B1622A}"/>
    <pc:docChg chg="undo custSel addSld delSld modSld sldOrd">
      <pc:chgData name="Kun Suo" userId="41c30799-3a2b-4880-86a3-8488be07954a" providerId="ADAL" clId="{CF72750F-BA3B-8845-8F7F-B1F405B1622A}" dt="2020-02-10T18:02:44.039" v="3403" actId="1035"/>
      <pc:docMkLst>
        <pc:docMk/>
      </pc:docMkLst>
      <pc:sldChg chg="addSp delSp modSp">
        <pc:chgData name="Kun Suo" userId="41c30799-3a2b-4880-86a3-8488be07954a" providerId="ADAL" clId="{CF72750F-BA3B-8845-8F7F-B1F405B1622A}" dt="2020-02-06T15:54:39.049" v="903"/>
        <pc:sldMkLst>
          <pc:docMk/>
          <pc:sldMk cId="0" sldId="256"/>
        </pc:sldMkLst>
        <pc:spChg chg="add del mod">
          <ac:chgData name="Kun Suo" userId="41c30799-3a2b-4880-86a3-8488be07954a" providerId="ADAL" clId="{CF72750F-BA3B-8845-8F7F-B1F405B1622A}" dt="2020-02-06T15:54:39.049" v="903"/>
          <ac:spMkLst>
            <pc:docMk/>
            <pc:sldMk cId="0" sldId="256"/>
            <ac:spMk id="4" creationId="{D43CDC33-E0B1-B54D-9578-43E187ED2F74}"/>
          </ac:spMkLst>
        </pc:spChg>
      </pc:sldChg>
      <pc:sldChg chg="addSp modSp add">
        <pc:chgData name="Kun Suo" userId="41c30799-3a2b-4880-86a3-8488be07954a" providerId="ADAL" clId="{CF72750F-BA3B-8845-8F7F-B1F405B1622A}" dt="2020-02-04T20:03:10.442" v="3" actId="14100"/>
        <pc:sldMkLst>
          <pc:docMk/>
          <pc:sldMk cId="2827689839" sldId="440"/>
        </pc:sldMkLst>
        <pc:spChg chg="add mod">
          <ac:chgData name="Kun Suo" userId="41c30799-3a2b-4880-86a3-8488be07954a" providerId="ADAL" clId="{CF72750F-BA3B-8845-8F7F-B1F405B1622A}" dt="2020-02-04T20:03:10.442" v="3" actId="14100"/>
          <ac:spMkLst>
            <pc:docMk/>
            <pc:sldMk cId="2827689839" sldId="440"/>
            <ac:spMk id="6" creationId="{F05C1A88-412D-2745-A589-65C73868899B}"/>
          </ac:spMkLst>
        </pc:spChg>
      </pc:sldChg>
      <pc:sldChg chg="modSp">
        <pc:chgData name="Kun Suo" userId="41c30799-3a2b-4880-86a3-8488be07954a" providerId="ADAL" clId="{CF72750F-BA3B-8845-8F7F-B1F405B1622A}" dt="2020-02-04T21:56:16.151" v="863" actId="20577"/>
        <pc:sldMkLst>
          <pc:docMk/>
          <pc:sldMk cId="2742300642" sldId="442"/>
        </pc:sldMkLst>
        <pc:spChg chg="mod">
          <ac:chgData name="Kun Suo" userId="41c30799-3a2b-4880-86a3-8488be07954a" providerId="ADAL" clId="{CF72750F-BA3B-8845-8F7F-B1F405B1622A}" dt="2020-02-04T21:56:16.151" v="863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2663429450" sldId="444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1344949123" sldId="445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2981523933" sldId="446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4256963375" sldId="447"/>
        </pc:sldMkLst>
      </pc:sldChg>
      <pc:sldChg chg="modAnim">
        <pc:chgData name="Kun Suo" userId="41c30799-3a2b-4880-86a3-8488be07954a" providerId="ADAL" clId="{CF72750F-BA3B-8845-8F7F-B1F405B1622A}" dt="2020-02-10T17:12:44.544" v="3157"/>
        <pc:sldMkLst>
          <pc:docMk/>
          <pc:sldMk cId="2674876039" sldId="448"/>
        </pc:sldMkLst>
      </pc:sldChg>
      <pc:sldChg chg="modAnim">
        <pc:chgData name="Kun Suo" userId="41c30799-3a2b-4880-86a3-8488be07954a" providerId="ADAL" clId="{CF72750F-BA3B-8845-8F7F-B1F405B1622A}" dt="2020-02-10T17:12:16.861" v="3156"/>
        <pc:sldMkLst>
          <pc:docMk/>
          <pc:sldMk cId="3481212859" sldId="449"/>
        </pc:sldMkLst>
      </pc:sldChg>
      <pc:sldChg chg="addSp delSp modSp">
        <pc:chgData name="Kun Suo" userId="41c30799-3a2b-4880-86a3-8488be07954a" providerId="ADAL" clId="{CF72750F-BA3B-8845-8F7F-B1F405B1622A}" dt="2020-02-05T18:54:54.779" v="899" actId="732"/>
        <pc:sldMkLst>
          <pc:docMk/>
          <pc:sldMk cId="2527299827" sldId="450"/>
        </pc:sldMkLst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6" creationId="{FD1A5140-4CCA-9B45-9A35-2238C0D8BED3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8" creationId="{D98819A7-1398-2046-863B-532F58BE2500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9" creationId="{77A21265-ABD4-7948-AE3A-13EB720EE7F9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10" creationId="{D051E840-BEE7-C445-BE9F-F4C53FCE2D0D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11" creationId="{270D19C3-EEB9-CF4E-BD4D-06FC064144C1}"/>
          </ac:spMkLst>
        </pc:spChg>
        <pc:spChg chg="add del mod">
          <ac:chgData name="Kun Suo" userId="41c30799-3a2b-4880-86a3-8488be07954a" providerId="ADAL" clId="{CF72750F-BA3B-8845-8F7F-B1F405B1622A}" dt="2020-02-04T21:54:38.263" v="822" actId="478"/>
          <ac:spMkLst>
            <pc:docMk/>
            <pc:sldMk cId="2527299827" sldId="450"/>
            <ac:spMk id="17" creationId="{47D236A7-3998-A14B-B121-6A56FD913BDC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20" creationId="{7FFC6E0B-4113-C44F-9FF1-EE413E857E35}"/>
          </ac:spMkLst>
        </pc:spChg>
        <pc:spChg chg="add del">
          <ac:chgData name="Kun Suo" userId="41c30799-3a2b-4880-86a3-8488be07954a" providerId="ADAL" clId="{CF72750F-BA3B-8845-8F7F-B1F405B1622A}" dt="2020-02-04T21:55:06.763" v="830" actId="478"/>
          <ac:spMkLst>
            <pc:docMk/>
            <pc:sldMk cId="2527299827" sldId="450"/>
            <ac:spMk id="21" creationId="{8560F1DD-6BC8-4043-949B-E810186BAAB0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28" creationId="{B1DAAB97-BEA6-374E-A066-6985134B4DD4}"/>
          </ac:spMkLst>
        </pc:spChg>
        <pc:spChg chg="add del">
          <ac:chgData name="Kun Suo" userId="41c30799-3a2b-4880-86a3-8488be07954a" providerId="ADAL" clId="{CF72750F-BA3B-8845-8F7F-B1F405B1622A}" dt="2020-02-04T21:55:06.763" v="830" actId="478"/>
          <ac:spMkLst>
            <pc:docMk/>
            <pc:sldMk cId="2527299827" sldId="450"/>
            <ac:spMk id="29" creationId="{61F8EC83-741B-1A46-B700-6DF6B454598D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31" creationId="{6004CE2C-A128-214D-8377-D09A951B7380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35" creationId="{7758C0F2-6F16-094F-A77C-3837208F38E0}"/>
          </ac:spMkLst>
        </pc:spChg>
        <pc:picChg chg="add mod modCrop">
          <ac:chgData name="Kun Suo" userId="41c30799-3a2b-4880-86a3-8488be07954a" providerId="ADAL" clId="{CF72750F-BA3B-8845-8F7F-B1F405B1622A}" dt="2020-02-05T18:54:54.779" v="899" actId="732"/>
          <ac:picMkLst>
            <pc:docMk/>
            <pc:sldMk cId="2527299827" sldId="450"/>
            <ac:picMk id="6" creationId="{4357F34C-E3D0-0F44-9E58-5A1D4D833E91}"/>
          </ac:picMkLst>
        </pc:picChg>
        <pc:picChg chg="add del mod">
          <ac:chgData name="Kun Suo" userId="41c30799-3a2b-4880-86a3-8488be07954a" providerId="ADAL" clId="{CF72750F-BA3B-8845-8F7F-B1F405B1622A}" dt="2020-02-05T18:54:36.994" v="895" actId="478"/>
          <ac:picMkLst>
            <pc:docMk/>
            <pc:sldMk cId="2527299827" sldId="450"/>
            <ac:picMk id="18" creationId="{ABE1474C-47C7-AA42-BAC0-29D0EB79E565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19" creationId="{6B736777-1A4E-EE43-9388-A704C86241D0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2" creationId="{4D735D11-3A6D-504A-855B-27A9505B8730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3" creationId="{BEE2CE10-519B-1C4C-AC9B-7BF57D5B5C15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4" creationId="{96FF4390-526B-5B46-9338-8018E8EC58A6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5" creationId="{279FDC89-8C17-6A49-A845-27BD28ACEB8F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6" creationId="{68472E2F-FAFB-1340-8207-75A915FD7BFC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7" creationId="{3D791F6D-E81D-DC4C-8D9E-1F6F17A76AB6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0" creationId="{0C978A0F-58D4-0D44-AD58-38845C6096F8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2" creationId="{75AB9D01-820B-614E-8E55-9D6C1DBDF239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3" creationId="{C07D5877-A7C6-B14A-A3F5-2A147F74288C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4" creationId="{3D31E4A9-33AA-CD42-9319-D929C834B7AC}"/>
          </ac:picMkLst>
        </pc:picChg>
        <pc:cxnChg chg="del mod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3" creationId="{44731F37-2D47-DB45-92FA-F628DBAFCEEB}"/>
          </ac:cxnSpMkLst>
        </pc:cxnChg>
        <pc:cxnChg chg="del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4" creationId="{9B916DEC-8F2D-E14F-B419-661E58BF21C4}"/>
          </ac:cxnSpMkLst>
        </pc:cxnChg>
        <pc:cxnChg chg="del mod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5" creationId="{3772427B-DDE3-554A-880D-B3171D1FE23C}"/>
          </ac:cxnSpMkLst>
        </pc:cxnChg>
        <pc:cxnChg chg="del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6" creationId="{5B247D91-0366-A442-89BC-DE62D4D5E76D}"/>
          </ac:cxnSpMkLst>
        </pc:cxnChg>
      </pc:sldChg>
      <pc:sldChg chg="addSp modSp">
        <pc:chgData name="Kun Suo" userId="41c30799-3a2b-4880-86a3-8488be07954a" providerId="ADAL" clId="{CF72750F-BA3B-8845-8F7F-B1F405B1622A}" dt="2020-02-06T20:25:15.183" v="951" actId="20577"/>
        <pc:sldMkLst>
          <pc:docMk/>
          <pc:sldMk cId="1662948232" sldId="451"/>
        </pc:sldMkLst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6" creationId="{379BEA34-FF56-4644-A7AC-D913363484F1}"/>
          </ac:spMkLst>
        </pc:spChg>
        <pc:spChg chg="mod">
          <ac:chgData name="Kun Suo" userId="41c30799-3a2b-4880-86a3-8488be07954a" providerId="ADAL" clId="{CF72750F-BA3B-8845-8F7F-B1F405B1622A}" dt="2020-02-06T20:23:32.421" v="916" actId="1076"/>
          <ac:spMkLst>
            <pc:docMk/>
            <pc:sldMk cId="1662948232" sldId="451"/>
            <ac:spMk id="11" creationId="{AF12003E-76FF-D44F-BE3A-C4D9FB93F024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2" creationId="{EDB0560E-3D0D-A741-819D-10ECD8050F43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3" creationId="{6B875E32-D1E8-2D4F-9156-83669B266917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4" creationId="{0EEDB699-D08C-C54D-A03D-4EC3D0AC29CA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5" creationId="{B87A890B-2A74-4C48-8FE3-52B10E6737F1}"/>
          </ac:spMkLst>
        </pc:spChg>
        <pc:spChg chg="add mod">
          <ac:chgData name="Kun Suo" userId="41c30799-3a2b-4880-86a3-8488be07954a" providerId="ADAL" clId="{CF72750F-BA3B-8845-8F7F-B1F405B1622A}" dt="2020-02-06T20:24:43.460" v="934" actId="1076"/>
          <ac:spMkLst>
            <pc:docMk/>
            <pc:sldMk cId="1662948232" sldId="451"/>
            <ac:spMk id="16" creationId="{71E2CAC5-988C-DC49-8556-419BAB7DB544}"/>
          </ac:spMkLst>
        </pc:spChg>
        <pc:spChg chg="add mod">
          <ac:chgData name="Kun Suo" userId="41c30799-3a2b-4880-86a3-8488be07954a" providerId="ADAL" clId="{CF72750F-BA3B-8845-8F7F-B1F405B1622A}" dt="2020-02-06T20:24:53.901" v="939" actId="1076"/>
          <ac:spMkLst>
            <pc:docMk/>
            <pc:sldMk cId="1662948232" sldId="451"/>
            <ac:spMk id="17" creationId="{4E2ED1FD-911F-794A-8A81-713D0A8FA0EF}"/>
          </ac:spMkLst>
        </pc:spChg>
        <pc:spChg chg="add mod">
          <ac:chgData name="Kun Suo" userId="41c30799-3a2b-4880-86a3-8488be07954a" providerId="ADAL" clId="{CF72750F-BA3B-8845-8F7F-B1F405B1622A}" dt="2020-02-06T20:25:00.237" v="942" actId="20577"/>
          <ac:spMkLst>
            <pc:docMk/>
            <pc:sldMk cId="1662948232" sldId="451"/>
            <ac:spMk id="18" creationId="{280B8F90-52D4-4547-BB9D-18A2F5A3A717}"/>
          </ac:spMkLst>
        </pc:spChg>
        <pc:spChg chg="add mod">
          <ac:chgData name="Kun Suo" userId="41c30799-3a2b-4880-86a3-8488be07954a" providerId="ADAL" clId="{CF72750F-BA3B-8845-8F7F-B1F405B1622A}" dt="2020-02-06T20:25:04.724" v="945" actId="20577"/>
          <ac:spMkLst>
            <pc:docMk/>
            <pc:sldMk cId="1662948232" sldId="451"/>
            <ac:spMk id="19" creationId="{DB5C52D0-893F-6748-AA5F-5F2520D18817}"/>
          </ac:spMkLst>
        </pc:spChg>
        <pc:spChg chg="add mod">
          <ac:chgData name="Kun Suo" userId="41c30799-3a2b-4880-86a3-8488be07954a" providerId="ADAL" clId="{CF72750F-BA3B-8845-8F7F-B1F405B1622A}" dt="2020-02-06T20:25:09.457" v="948" actId="20577"/>
          <ac:spMkLst>
            <pc:docMk/>
            <pc:sldMk cId="1662948232" sldId="451"/>
            <ac:spMk id="20" creationId="{BDA6F50B-FB66-6346-845D-85E6B41DFF0E}"/>
          </ac:spMkLst>
        </pc:spChg>
        <pc:spChg chg="add mod">
          <ac:chgData name="Kun Suo" userId="41c30799-3a2b-4880-86a3-8488be07954a" providerId="ADAL" clId="{CF72750F-BA3B-8845-8F7F-B1F405B1622A}" dt="2020-02-06T20:25:15.183" v="951" actId="20577"/>
          <ac:spMkLst>
            <pc:docMk/>
            <pc:sldMk cId="1662948232" sldId="451"/>
            <ac:spMk id="21" creationId="{746B1270-0429-2440-A8CE-BC6C75D97B48}"/>
          </ac:spMkLst>
        </pc:spChg>
        <pc:picChg chg="mod">
          <ac:chgData name="Kun Suo" userId="41c30799-3a2b-4880-86a3-8488be07954a" providerId="ADAL" clId="{CF72750F-BA3B-8845-8F7F-B1F405B1622A}" dt="2020-02-06T20:23:32.421" v="916" actId="1076"/>
          <ac:picMkLst>
            <pc:docMk/>
            <pc:sldMk cId="1662948232" sldId="451"/>
            <ac:picMk id="10" creationId="{294E03A3-2A27-3444-B39D-9D72603FE77B}"/>
          </ac:picMkLst>
        </pc:picChg>
      </pc:sldChg>
      <pc:sldChg chg="modSp modAnim">
        <pc:chgData name="Kun Suo" userId="41c30799-3a2b-4880-86a3-8488be07954a" providerId="ADAL" clId="{CF72750F-BA3B-8845-8F7F-B1F405B1622A}" dt="2020-02-04T21:15:44.794" v="433"/>
        <pc:sldMkLst>
          <pc:docMk/>
          <pc:sldMk cId="2998045826" sldId="454"/>
        </pc:sldMkLst>
        <pc:spChg chg="mod">
          <ac:chgData name="Kun Suo" userId="41c30799-3a2b-4880-86a3-8488be07954a" providerId="ADAL" clId="{CF72750F-BA3B-8845-8F7F-B1F405B1622A}" dt="2020-02-04T21:15:08.322" v="429" actId="20577"/>
          <ac:spMkLst>
            <pc:docMk/>
            <pc:sldMk cId="2998045826" sldId="454"/>
            <ac:spMk id="2" creationId="{A75E2353-BD63-8A49-85AD-06B4EAC786BC}"/>
          </ac:spMkLst>
        </pc:spChg>
        <pc:spChg chg="mod">
          <ac:chgData name="Kun Suo" userId="41c30799-3a2b-4880-86a3-8488be07954a" providerId="ADAL" clId="{CF72750F-BA3B-8845-8F7F-B1F405B1622A}" dt="2020-02-04T21:15:26.778" v="431" actId="27636"/>
          <ac:spMkLst>
            <pc:docMk/>
            <pc:sldMk cId="2998045826" sldId="454"/>
            <ac:spMk id="6" creationId="{495F89AB-3F0F-0E4B-9F8B-08FB77066697}"/>
          </ac:spMkLst>
        </pc:spChg>
      </pc:sldChg>
      <pc:sldChg chg="modSp">
        <pc:chgData name="Kun Suo" userId="41c30799-3a2b-4880-86a3-8488be07954a" providerId="ADAL" clId="{CF72750F-BA3B-8845-8F7F-B1F405B1622A}" dt="2020-02-04T21:09:21.351" v="387" actId="27636"/>
        <pc:sldMkLst>
          <pc:docMk/>
          <pc:sldMk cId="1079138686" sldId="455"/>
        </pc:sldMkLst>
        <pc:spChg chg="mod">
          <ac:chgData name="Kun Suo" userId="41c30799-3a2b-4880-86a3-8488be07954a" providerId="ADAL" clId="{CF72750F-BA3B-8845-8F7F-B1F405B1622A}" dt="2020-02-04T21:09:21.351" v="387" actId="27636"/>
          <ac:spMkLst>
            <pc:docMk/>
            <pc:sldMk cId="1079138686" sldId="455"/>
            <ac:spMk id="6" creationId="{958F6FE7-62AC-6843-B2AD-BE780B6F610A}"/>
          </ac:spMkLst>
        </pc:spChg>
      </pc:sldChg>
      <pc:sldChg chg="modSp modAnim">
        <pc:chgData name="Kun Suo" userId="41c30799-3a2b-4880-86a3-8488be07954a" providerId="ADAL" clId="{CF72750F-BA3B-8845-8F7F-B1F405B1622A}" dt="2020-02-05T18:52:32.546" v="890"/>
        <pc:sldMkLst>
          <pc:docMk/>
          <pc:sldMk cId="536563179" sldId="456"/>
        </pc:sldMkLst>
        <pc:spChg chg="mod">
          <ac:chgData name="Kun Suo" userId="41c30799-3a2b-4880-86a3-8488be07954a" providerId="ADAL" clId="{CF72750F-BA3B-8845-8F7F-B1F405B1622A}" dt="2020-02-04T21:09:49.194" v="390" actId="14100"/>
          <ac:spMkLst>
            <pc:docMk/>
            <pc:sldMk cId="536563179" sldId="456"/>
            <ac:spMk id="6" creationId="{F0FB7A86-9C94-9347-B429-9999F8A7B409}"/>
          </ac:spMkLst>
        </pc:spChg>
        <pc:picChg chg="mod">
          <ac:chgData name="Kun Suo" userId="41c30799-3a2b-4880-86a3-8488be07954a" providerId="ADAL" clId="{CF72750F-BA3B-8845-8F7F-B1F405B1622A}" dt="2020-02-05T18:51:47.210" v="884" actId="1076"/>
          <ac:picMkLst>
            <pc:docMk/>
            <pc:sldMk cId="536563179" sldId="456"/>
            <ac:picMk id="7" creationId="{5D52577E-D68E-FC48-8517-AC7B625C47E5}"/>
          </ac:picMkLst>
        </pc:picChg>
        <pc:picChg chg="mod">
          <ac:chgData name="Kun Suo" userId="41c30799-3a2b-4880-86a3-8488be07954a" providerId="ADAL" clId="{CF72750F-BA3B-8845-8F7F-B1F405B1622A}" dt="2020-02-05T18:51:49.417" v="885" actId="1076"/>
          <ac:picMkLst>
            <pc:docMk/>
            <pc:sldMk cId="536563179" sldId="456"/>
            <ac:picMk id="8" creationId="{292ECB4F-0CAB-FB48-88E1-3AB082057020}"/>
          </ac:picMkLst>
        </pc:picChg>
      </pc:sldChg>
      <pc:sldChg chg="addSp delSp modSp modAnim">
        <pc:chgData name="Kun Suo" userId="41c30799-3a2b-4880-86a3-8488be07954a" providerId="ADAL" clId="{CF72750F-BA3B-8845-8F7F-B1F405B1622A}" dt="2020-02-06T20:26:51.991" v="969" actId="404"/>
        <pc:sldMkLst>
          <pc:docMk/>
          <pc:sldMk cId="77573958" sldId="457"/>
        </pc:sldMkLst>
        <pc:spChg chg="mod">
          <ac:chgData name="Kun Suo" userId="41c30799-3a2b-4880-86a3-8488be07954a" providerId="ADAL" clId="{CF72750F-BA3B-8845-8F7F-B1F405B1622A}" dt="2020-02-06T20:26:51.991" v="969" actId="404"/>
          <ac:spMkLst>
            <pc:docMk/>
            <pc:sldMk cId="77573958" sldId="457"/>
            <ac:spMk id="2" creationId="{4D4643B3-D13A-9845-B556-A7D7B40A45F3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8" creationId="{65559CF7-8EC1-7744-81A6-D9FF67F97AA7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9" creationId="{0960A602-97D5-9B42-A16B-6A1D22B523A7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10" creationId="{D00C86CE-9376-6542-953A-C9293C06AEFA}"/>
          </ac:spMkLst>
        </pc:spChg>
        <pc:spChg chg="mod">
          <ac:chgData name="Kun Suo" userId="41c30799-3a2b-4880-86a3-8488be07954a" providerId="ADAL" clId="{CF72750F-BA3B-8845-8F7F-B1F405B1622A}" dt="2020-02-06T20:26:39.548" v="965" actId="14100"/>
          <ac:spMkLst>
            <pc:docMk/>
            <pc:sldMk cId="77573958" sldId="457"/>
            <ac:spMk id="12" creationId="{088074C8-1A2B-4847-9B60-39E485C6F16F}"/>
          </ac:spMkLst>
        </pc:spChg>
        <pc:grpChg chg="del">
          <ac:chgData name="Kun Suo" userId="41c30799-3a2b-4880-86a3-8488be07954a" providerId="ADAL" clId="{CF72750F-BA3B-8845-8F7F-B1F405B1622A}" dt="2020-02-04T21:13:04.947" v="399" actId="478"/>
          <ac:grpSpMkLst>
            <pc:docMk/>
            <pc:sldMk cId="77573958" sldId="457"/>
            <ac:grpSpMk id="13" creationId="{91D32919-6612-E84F-B42A-0CDBDCD1AB05}"/>
          </ac:grpSpMkLst>
        </pc:grpChg>
        <pc:picChg chg="add mod">
          <ac:chgData name="Kun Suo" userId="41c30799-3a2b-4880-86a3-8488be07954a" providerId="ADAL" clId="{CF72750F-BA3B-8845-8F7F-B1F405B1622A}" dt="2020-02-04T21:13:15.054" v="400" actId="1076"/>
          <ac:picMkLst>
            <pc:docMk/>
            <pc:sldMk cId="77573958" sldId="457"/>
            <ac:picMk id="6" creationId="{40B2F77F-B042-BA43-97E2-51A3A873E99F}"/>
          </ac:picMkLst>
        </pc:picChg>
        <pc:picChg chg="del">
          <ac:chgData name="Kun Suo" userId="41c30799-3a2b-4880-86a3-8488be07954a" providerId="ADAL" clId="{CF72750F-BA3B-8845-8F7F-B1F405B1622A}" dt="2020-02-04T21:12:33.623" v="392" actId="478"/>
          <ac:picMkLst>
            <pc:docMk/>
            <pc:sldMk cId="77573958" sldId="457"/>
            <ac:picMk id="7" creationId="{E68F1F02-A9D2-374C-81FC-43F18004883F}"/>
          </ac:picMkLst>
        </pc:picChg>
        <pc:picChg chg="del">
          <ac:chgData name="Kun Suo" userId="41c30799-3a2b-4880-86a3-8488be07954a" providerId="ADAL" clId="{CF72750F-BA3B-8845-8F7F-B1F405B1622A}" dt="2020-02-04T21:12:36.076" v="394" actId="478"/>
          <ac:picMkLst>
            <pc:docMk/>
            <pc:sldMk cId="77573958" sldId="457"/>
            <ac:picMk id="11" creationId="{ECE20E23-6439-2343-AFF6-E283D208E0CF}"/>
          </ac:picMkLst>
        </pc:picChg>
        <pc:picChg chg="add mod">
          <ac:chgData name="Kun Suo" userId="41c30799-3a2b-4880-86a3-8488be07954a" providerId="ADAL" clId="{CF72750F-BA3B-8845-8F7F-B1F405B1622A}" dt="2020-02-04T21:14:09.782" v="404"/>
          <ac:picMkLst>
            <pc:docMk/>
            <pc:sldMk cId="77573958" sldId="457"/>
            <ac:picMk id="47" creationId="{2D95AF80-3214-0642-A94C-4DB48BB66580}"/>
          </ac:picMkLst>
        </pc:picChg>
        <pc:cxnChg chg="mod">
          <ac:chgData name="Kun Suo" userId="41c30799-3a2b-4880-86a3-8488be07954a" providerId="ADAL" clId="{CF72750F-BA3B-8845-8F7F-B1F405B1622A}" dt="2020-02-04T21:13:04.947" v="399" actId="478"/>
          <ac:cxnSpMkLst>
            <pc:docMk/>
            <pc:sldMk cId="77573958" sldId="457"/>
            <ac:cxnSpMk id="17" creationId="{8D724CE7-D945-1E43-B458-A2F42D77C27D}"/>
          </ac:cxnSpMkLst>
        </pc:cxnChg>
      </pc:sldChg>
      <pc:sldChg chg="addSp delSp modSp">
        <pc:chgData name="Kun Suo" userId="41c30799-3a2b-4880-86a3-8488be07954a" providerId="ADAL" clId="{CF72750F-BA3B-8845-8F7F-B1F405B1622A}" dt="2020-02-06T20:53:54.387" v="983" actId="14100"/>
        <pc:sldMkLst>
          <pc:docMk/>
          <pc:sldMk cId="2154540859" sldId="458"/>
        </pc:sldMkLst>
        <pc:spChg chg="mod">
          <ac:chgData name="Kun Suo" userId="41c30799-3a2b-4880-86a3-8488be07954a" providerId="ADAL" clId="{CF72750F-BA3B-8845-8F7F-B1F405B1622A}" dt="2020-02-06T20:53:54.387" v="983" actId="14100"/>
          <ac:spMkLst>
            <pc:docMk/>
            <pc:sldMk cId="2154540859" sldId="458"/>
            <ac:spMk id="8" creationId="{65559CF7-8EC1-7744-81A6-D9FF67F97AA7}"/>
          </ac:spMkLst>
        </pc:spChg>
        <pc:spChg chg="mod">
          <ac:chgData name="Kun Suo" userId="41c30799-3a2b-4880-86a3-8488be07954a" providerId="ADAL" clId="{CF72750F-BA3B-8845-8F7F-B1F405B1622A}" dt="2020-02-06T20:53:26.788" v="980" actId="1076"/>
          <ac:spMkLst>
            <pc:docMk/>
            <pc:sldMk cId="2154540859" sldId="458"/>
            <ac:spMk id="9" creationId="{0960A602-97D5-9B42-A16B-6A1D22B523A7}"/>
          </ac:spMkLst>
        </pc:spChg>
        <pc:spChg chg="mod">
          <ac:chgData name="Kun Suo" userId="41c30799-3a2b-4880-86a3-8488be07954a" providerId="ADAL" clId="{CF72750F-BA3B-8845-8F7F-B1F405B1622A}" dt="2020-02-06T20:53:33.483" v="981" actId="1076"/>
          <ac:spMkLst>
            <pc:docMk/>
            <pc:sldMk cId="2154540859" sldId="458"/>
            <ac:spMk id="10" creationId="{D00C86CE-9376-6542-953A-C9293C06AEFA}"/>
          </ac:spMkLst>
        </pc:spChg>
        <pc:picChg chg="del">
          <ac:chgData name="Kun Suo" userId="41c30799-3a2b-4880-86a3-8488be07954a" providerId="ADAL" clId="{CF72750F-BA3B-8845-8F7F-B1F405B1622A}" dt="2020-02-06T20:53:02.771" v="972" actId="478"/>
          <ac:picMkLst>
            <pc:docMk/>
            <pc:sldMk cId="2154540859" sldId="458"/>
            <ac:picMk id="6" creationId="{E1921C77-00F8-F34F-8111-977207F1E26B}"/>
          </ac:picMkLst>
        </pc:picChg>
        <pc:picChg chg="add mod">
          <ac:chgData name="Kun Suo" userId="41c30799-3a2b-4880-86a3-8488be07954a" providerId="ADAL" clId="{CF72750F-BA3B-8845-8F7F-B1F405B1622A}" dt="2020-02-06T20:53:15.900" v="977" actId="14100"/>
          <ac:picMkLst>
            <pc:docMk/>
            <pc:sldMk cId="2154540859" sldId="458"/>
            <ac:picMk id="7" creationId="{9F89AFFE-BF9A-FD47-AF74-0B91765B4CC2}"/>
          </ac:picMkLst>
        </pc:picChg>
        <pc:picChg chg="mod">
          <ac:chgData name="Kun Suo" userId="41c30799-3a2b-4880-86a3-8488be07954a" providerId="ADAL" clId="{CF72750F-BA3B-8845-8F7F-B1F405B1622A}" dt="2020-02-06T20:53:42.860" v="982" actId="1076"/>
          <ac:picMkLst>
            <pc:docMk/>
            <pc:sldMk cId="2154540859" sldId="458"/>
            <ac:picMk id="47" creationId="{EF010E3C-354A-F240-8C65-2A0938F1ABBB}"/>
          </ac:picMkLst>
        </pc:picChg>
      </pc:sldChg>
      <pc:sldChg chg="addSp delSp modSp ord">
        <pc:chgData name="Kun Suo" userId="41c30799-3a2b-4880-86a3-8488be07954a" providerId="ADAL" clId="{CF72750F-BA3B-8845-8F7F-B1F405B1622A}" dt="2020-02-08T23:16:17.193" v="2654" actId="1076"/>
        <pc:sldMkLst>
          <pc:docMk/>
          <pc:sldMk cId="2066417195" sldId="459"/>
        </pc:sldMkLst>
        <pc:spChg chg="del mod">
          <ac:chgData name="Kun Suo" userId="41c30799-3a2b-4880-86a3-8488be07954a" providerId="ADAL" clId="{CF72750F-BA3B-8845-8F7F-B1F405B1622A}" dt="2020-02-08T23:07:54.344" v="2614" actId="478"/>
          <ac:spMkLst>
            <pc:docMk/>
            <pc:sldMk cId="2066417195" sldId="459"/>
            <ac:spMk id="6" creationId="{A0660431-097B-7144-94D3-F0DC95859B35}"/>
          </ac:spMkLst>
        </pc:spChg>
        <pc:spChg chg="del mod">
          <ac:chgData name="Kun Suo" userId="41c30799-3a2b-4880-86a3-8488be07954a" providerId="ADAL" clId="{CF72750F-BA3B-8845-8F7F-B1F405B1622A}" dt="2020-02-08T20:02:15.855" v="2609" actId="478"/>
          <ac:spMkLst>
            <pc:docMk/>
            <pc:sldMk cId="2066417195" sldId="459"/>
            <ac:spMk id="10" creationId="{6054D6A9-8EE5-424E-BA33-D8E3B9DF6B38}"/>
          </ac:spMkLst>
        </pc:spChg>
        <pc:spChg chg="add del mod">
          <ac:chgData name="Kun Suo" userId="41c30799-3a2b-4880-86a3-8488be07954a" providerId="ADAL" clId="{CF72750F-BA3B-8845-8F7F-B1F405B1622A}" dt="2020-02-08T23:07:56.010" v="2615" actId="478"/>
          <ac:spMkLst>
            <pc:docMk/>
            <pc:sldMk cId="2066417195" sldId="459"/>
            <ac:spMk id="11" creationId="{04010CB0-83E5-A74D-9EE5-A1F12C397CE4}"/>
          </ac:spMkLst>
        </pc:spChg>
        <pc:spChg chg="add mod">
          <ac:chgData name="Kun Suo" userId="41c30799-3a2b-4880-86a3-8488be07954a" providerId="ADAL" clId="{CF72750F-BA3B-8845-8F7F-B1F405B1622A}" dt="2020-02-08T23:16:17.193" v="2654" actId="1076"/>
          <ac:spMkLst>
            <pc:docMk/>
            <pc:sldMk cId="2066417195" sldId="459"/>
            <ac:spMk id="19" creationId="{7D864B8B-B551-1A4B-9014-D4A00822C6A1}"/>
          </ac:spMkLst>
        </pc:spChg>
        <pc:picChg chg="del mod">
          <ac:chgData name="Kun Suo" userId="41c30799-3a2b-4880-86a3-8488be07954a" providerId="ADAL" clId="{CF72750F-BA3B-8845-8F7F-B1F405B1622A}" dt="2020-02-08T20:01:21.891" v="2598" actId="478"/>
          <ac:picMkLst>
            <pc:docMk/>
            <pc:sldMk cId="2066417195" sldId="459"/>
            <ac:picMk id="7" creationId="{7EE0FAA4-5B4F-964C-9A86-34236C6F2BA4}"/>
          </ac:picMkLst>
        </pc:picChg>
        <pc:picChg chg="add del mod">
          <ac:chgData name="Kun Suo" userId="41c30799-3a2b-4880-86a3-8488be07954a" providerId="ADAL" clId="{CF72750F-BA3B-8845-8F7F-B1F405B1622A}" dt="2020-02-08T23:07:56.666" v="2616" actId="478"/>
          <ac:picMkLst>
            <pc:docMk/>
            <pc:sldMk cId="2066417195" sldId="459"/>
            <ac:picMk id="8" creationId="{5D125B6D-D935-ED4F-A9EB-5010BA02A4AD}"/>
          </ac:picMkLst>
        </pc:picChg>
        <pc:picChg chg="add del">
          <ac:chgData name="Kun Suo" userId="41c30799-3a2b-4880-86a3-8488be07954a" providerId="ADAL" clId="{CF72750F-BA3B-8845-8F7F-B1F405B1622A}" dt="2020-02-08T23:07:59.038" v="2618" actId="478"/>
          <ac:picMkLst>
            <pc:docMk/>
            <pc:sldMk cId="2066417195" sldId="459"/>
            <ac:picMk id="12" creationId="{B471AE90-74D2-C34E-B005-27CBF5B06871}"/>
          </ac:picMkLst>
        </pc:picChg>
        <pc:picChg chg="add mod">
          <ac:chgData name="Kun Suo" userId="41c30799-3a2b-4880-86a3-8488be07954a" providerId="ADAL" clId="{CF72750F-BA3B-8845-8F7F-B1F405B1622A}" dt="2020-02-08T23:14:03.440" v="2633" actId="1076"/>
          <ac:picMkLst>
            <pc:docMk/>
            <pc:sldMk cId="2066417195" sldId="459"/>
            <ac:picMk id="13" creationId="{232C83C2-2D84-0942-AF66-1940F71019C7}"/>
          </ac:picMkLst>
        </pc:picChg>
        <pc:picChg chg="add del mod">
          <ac:chgData name="Kun Suo" userId="41c30799-3a2b-4880-86a3-8488be07954a" providerId="ADAL" clId="{CF72750F-BA3B-8845-8F7F-B1F405B1622A}" dt="2020-02-08T23:13:27.133" v="2624" actId="478"/>
          <ac:picMkLst>
            <pc:docMk/>
            <pc:sldMk cId="2066417195" sldId="459"/>
            <ac:picMk id="14" creationId="{7FDB03CA-E0E6-8B4E-A599-184CA6F45DE9}"/>
          </ac:picMkLst>
        </pc:picChg>
        <pc:picChg chg="add mod">
          <ac:chgData name="Kun Suo" userId="41c30799-3a2b-4880-86a3-8488be07954a" providerId="ADAL" clId="{CF72750F-BA3B-8845-8F7F-B1F405B1622A}" dt="2020-02-08T23:13:59.992" v="2632" actId="14100"/>
          <ac:picMkLst>
            <pc:docMk/>
            <pc:sldMk cId="2066417195" sldId="459"/>
            <ac:picMk id="15" creationId="{C51D1729-AE99-2748-BE37-8F7D97F95876}"/>
          </ac:picMkLst>
        </pc:picChg>
        <pc:picChg chg="add mod">
          <ac:chgData name="Kun Suo" userId="41c30799-3a2b-4880-86a3-8488be07954a" providerId="ADAL" clId="{CF72750F-BA3B-8845-8F7F-B1F405B1622A}" dt="2020-02-08T23:14:52.289" v="2646" actId="1076"/>
          <ac:picMkLst>
            <pc:docMk/>
            <pc:sldMk cId="2066417195" sldId="459"/>
            <ac:picMk id="16" creationId="{F4729D7B-01DF-AE40-A105-47BC7BD2AB8D}"/>
          </ac:picMkLst>
        </pc:picChg>
        <pc:picChg chg="add mod">
          <ac:chgData name="Kun Suo" userId="41c30799-3a2b-4880-86a3-8488be07954a" providerId="ADAL" clId="{CF72750F-BA3B-8845-8F7F-B1F405B1622A}" dt="2020-02-08T23:14:48.296" v="2645" actId="1076"/>
          <ac:picMkLst>
            <pc:docMk/>
            <pc:sldMk cId="2066417195" sldId="459"/>
            <ac:picMk id="17" creationId="{546C71BE-4047-3546-AF95-C42084C20964}"/>
          </ac:picMkLst>
        </pc:picChg>
        <pc:picChg chg="add mod">
          <ac:chgData name="Kun Suo" userId="41c30799-3a2b-4880-86a3-8488be07954a" providerId="ADAL" clId="{CF72750F-BA3B-8845-8F7F-B1F405B1622A}" dt="2020-02-08T23:15:00.952" v="2648" actId="1076"/>
          <ac:picMkLst>
            <pc:docMk/>
            <pc:sldMk cId="2066417195" sldId="459"/>
            <ac:picMk id="18" creationId="{D020AA74-0353-C449-8577-B6F3E6C76159}"/>
          </ac:picMkLst>
        </pc:picChg>
      </pc:sldChg>
      <pc:sldChg chg="modSp">
        <pc:chgData name="Kun Suo" userId="41c30799-3a2b-4880-86a3-8488be07954a" providerId="ADAL" clId="{CF72750F-BA3B-8845-8F7F-B1F405B1622A}" dt="2020-02-04T21:14:55.961" v="427" actId="20577"/>
        <pc:sldMkLst>
          <pc:docMk/>
          <pc:sldMk cId="1624637756" sldId="460"/>
        </pc:sldMkLst>
        <pc:spChg chg="mod">
          <ac:chgData name="Kun Suo" userId="41c30799-3a2b-4880-86a3-8488be07954a" providerId="ADAL" clId="{CF72750F-BA3B-8845-8F7F-B1F405B1622A}" dt="2020-02-04T21:14:55.961" v="427" actId="20577"/>
          <ac:spMkLst>
            <pc:docMk/>
            <pc:sldMk cId="1624637756" sldId="460"/>
            <ac:spMk id="2" creationId="{F1455425-38EB-114C-BE51-8DF23DCFA540}"/>
          </ac:spMkLst>
        </pc:spChg>
      </pc:sldChg>
      <pc:sldChg chg="addSp delSp modSp addAnim delAnim modAnim">
        <pc:chgData name="Kun Suo" userId="41c30799-3a2b-4880-86a3-8488be07954a" providerId="ADAL" clId="{CF72750F-BA3B-8845-8F7F-B1F405B1622A}" dt="2020-02-10T17:52:50.291" v="3344" actId="478"/>
        <pc:sldMkLst>
          <pc:docMk/>
          <pc:sldMk cId="2460151146" sldId="461"/>
        </pc:sldMkLst>
        <pc:spChg chg="mod">
          <ac:chgData name="Kun Suo" userId="41c30799-3a2b-4880-86a3-8488be07954a" providerId="ADAL" clId="{CF72750F-BA3B-8845-8F7F-B1F405B1622A}" dt="2020-02-08T23:17:47.736" v="2683" actId="20577"/>
          <ac:spMkLst>
            <pc:docMk/>
            <pc:sldMk cId="2460151146" sldId="461"/>
            <ac:spMk id="2" creationId="{39E701DC-61F4-3C48-8FB9-E8CEA4C875A6}"/>
          </ac:spMkLst>
        </pc:spChg>
        <pc:picChg chg="add del mod">
          <ac:chgData name="Kun Suo" userId="41c30799-3a2b-4880-86a3-8488be07954a" providerId="ADAL" clId="{CF72750F-BA3B-8845-8F7F-B1F405B1622A}" dt="2020-02-10T17:52:49.739" v="3343"/>
          <ac:picMkLst>
            <pc:docMk/>
            <pc:sldMk cId="2460151146" sldId="461"/>
            <ac:picMk id="6" creationId="{43655238-61A3-EE4B-BCD6-DF6EC2E5418F}"/>
          </ac:picMkLst>
        </pc:picChg>
        <pc:picChg chg="add del">
          <ac:chgData name="Kun Suo" userId="41c30799-3a2b-4880-86a3-8488be07954a" providerId="ADAL" clId="{CF72750F-BA3B-8845-8F7F-B1F405B1622A}" dt="2020-02-10T17:52:50.291" v="3344" actId="478"/>
          <ac:picMkLst>
            <pc:docMk/>
            <pc:sldMk cId="2460151146" sldId="461"/>
            <ac:picMk id="7" creationId="{0460ED9A-400D-5E4B-AE79-CCB84539DBAC}"/>
          </ac:picMkLst>
        </pc:picChg>
        <pc:picChg chg="add del">
          <ac:chgData name="Kun Suo" userId="41c30799-3a2b-4880-86a3-8488be07954a" providerId="ADAL" clId="{CF72750F-BA3B-8845-8F7F-B1F405B1622A}" dt="2020-02-10T17:52:50.291" v="3344" actId="478"/>
          <ac:picMkLst>
            <pc:docMk/>
            <pc:sldMk cId="2460151146" sldId="461"/>
            <ac:picMk id="24" creationId="{AF20D140-9D5D-2E47-B492-85BDE6644164}"/>
          </ac:picMkLst>
        </pc:picChg>
        <pc:picChg chg="add del mod">
          <ac:chgData name="Kun Suo" userId="41c30799-3a2b-4880-86a3-8488be07954a" providerId="ADAL" clId="{CF72750F-BA3B-8845-8F7F-B1F405B1622A}" dt="2020-02-10T17:52:48.371" v="3339"/>
          <ac:picMkLst>
            <pc:docMk/>
            <pc:sldMk cId="2460151146" sldId="461"/>
            <ac:picMk id="33" creationId="{6AFC41C3-37C0-1B43-BE9F-9E5835C776A3}"/>
          </ac:picMkLst>
        </pc:picChg>
        <pc:picChg chg="add del mod">
          <ac:chgData name="Kun Suo" userId="41c30799-3a2b-4880-86a3-8488be07954a" providerId="ADAL" clId="{CF72750F-BA3B-8845-8F7F-B1F405B1622A}" dt="2020-02-10T17:52:47.989" v="3337"/>
          <ac:picMkLst>
            <pc:docMk/>
            <pc:sldMk cId="2460151146" sldId="461"/>
            <ac:picMk id="34" creationId="{F09D75BF-E7D5-4F4B-9404-5FA73EB0D0DF}"/>
          </ac:picMkLst>
        </pc:picChg>
        <pc:picChg chg="add del mod">
          <ac:chgData name="Kun Suo" userId="41c30799-3a2b-4880-86a3-8488be07954a" providerId="ADAL" clId="{CF72750F-BA3B-8845-8F7F-B1F405B1622A}" dt="2020-02-10T17:52:47.217" v="3333"/>
          <ac:picMkLst>
            <pc:docMk/>
            <pc:sldMk cId="2460151146" sldId="461"/>
            <ac:picMk id="35" creationId="{1C5AB203-A95C-6445-8DEC-7D7E1553856D}"/>
          </ac:picMkLst>
        </pc:picChg>
      </pc:sldChg>
      <pc:sldChg chg="addSp modSp ord">
        <pc:chgData name="Kun Suo" userId="41c30799-3a2b-4880-86a3-8488be07954a" providerId="ADAL" clId="{CF72750F-BA3B-8845-8F7F-B1F405B1622A}" dt="2020-02-10T17:55:33.066" v="3360" actId="1076"/>
        <pc:sldMkLst>
          <pc:docMk/>
          <pc:sldMk cId="3747246182" sldId="462"/>
        </pc:sldMkLst>
        <pc:spChg chg="mod">
          <ac:chgData name="Kun Suo" userId="41c30799-3a2b-4880-86a3-8488be07954a" providerId="ADAL" clId="{CF72750F-BA3B-8845-8F7F-B1F405B1622A}" dt="2020-02-08T23:20:02.355" v="2694" actId="33524"/>
          <ac:spMkLst>
            <pc:docMk/>
            <pc:sldMk cId="3747246182" sldId="462"/>
            <ac:spMk id="6" creationId="{A32DC2BE-EE4E-5246-8383-4C3A6F934FE0}"/>
          </ac:spMkLst>
        </pc:spChg>
        <pc:spChg chg="add mod">
          <ac:chgData name="Kun Suo" userId="41c30799-3a2b-4880-86a3-8488be07954a" providerId="ADAL" clId="{CF72750F-BA3B-8845-8F7F-B1F405B1622A}" dt="2020-02-10T17:55:31.274" v="3359" actId="1076"/>
          <ac:spMkLst>
            <pc:docMk/>
            <pc:sldMk cId="3747246182" sldId="462"/>
            <ac:spMk id="10" creationId="{A460394D-5E38-7C49-BC89-9F2995B87EBC}"/>
          </ac:spMkLst>
        </pc:spChg>
        <pc:spChg chg="add mod">
          <ac:chgData name="Kun Suo" userId="41c30799-3a2b-4880-86a3-8488be07954a" providerId="ADAL" clId="{CF72750F-BA3B-8845-8F7F-B1F405B1622A}" dt="2020-02-10T17:55:33.066" v="3360" actId="1076"/>
          <ac:spMkLst>
            <pc:docMk/>
            <pc:sldMk cId="3747246182" sldId="462"/>
            <ac:spMk id="11" creationId="{7F908C41-1843-FB42-9CAE-F46CA52C1A28}"/>
          </ac:spMkLst>
        </pc:spChg>
        <pc:picChg chg="mod">
          <ac:chgData name="Kun Suo" userId="41c30799-3a2b-4880-86a3-8488be07954a" providerId="ADAL" clId="{CF72750F-BA3B-8845-8F7F-B1F405B1622A}" dt="2020-02-08T23:19:15.059" v="2692" actId="1076"/>
          <ac:picMkLst>
            <pc:docMk/>
            <pc:sldMk cId="3747246182" sldId="462"/>
            <ac:picMk id="7" creationId="{E77AE388-5C91-184D-BFCE-47EDD993F99A}"/>
          </ac:picMkLst>
        </pc:picChg>
        <pc:picChg chg="mod">
          <ac:chgData name="Kun Suo" userId="41c30799-3a2b-4880-86a3-8488be07954a" providerId="ADAL" clId="{CF72750F-BA3B-8845-8F7F-B1F405B1622A}" dt="2020-02-08T23:19:12.930" v="2691" actId="1076"/>
          <ac:picMkLst>
            <pc:docMk/>
            <pc:sldMk cId="3747246182" sldId="462"/>
            <ac:picMk id="8" creationId="{22590DF4-C671-FE45-AC08-75BBB4B57846}"/>
          </ac:picMkLst>
        </pc:picChg>
        <pc:picChg chg="add mod">
          <ac:chgData name="Kun Suo" userId="41c30799-3a2b-4880-86a3-8488be07954a" providerId="ADAL" clId="{CF72750F-BA3B-8845-8F7F-B1F405B1622A}" dt="2020-02-10T17:54:30.810" v="3347" actId="1076"/>
          <ac:picMkLst>
            <pc:docMk/>
            <pc:sldMk cId="3747246182" sldId="462"/>
            <ac:picMk id="9" creationId="{D892EAD1-7FA0-7C4A-B3F9-4073783FAD73}"/>
          </ac:picMkLst>
        </pc:picChg>
      </pc:sldChg>
      <pc:sldChg chg="addSp modSp ord modAnim">
        <pc:chgData name="Kun Suo" userId="41c30799-3a2b-4880-86a3-8488be07954a" providerId="ADAL" clId="{CF72750F-BA3B-8845-8F7F-B1F405B1622A}" dt="2020-02-08T23:21:50.983" v="2750"/>
        <pc:sldMkLst>
          <pc:docMk/>
          <pc:sldMk cId="3610639682" sldId="463"/>
        </pc:sldMkLst>
        <pc:spChg chg="add mod">
          <ac:chgData name="Kun Suo" userId="41c30799-3a2b-4880-86a3-8488be07954a" providerId="ADAL" clId="{CF72750F-BA3B-8845-8F7F-B1F405B1622A}" dt="2020-02-08T23:21:48.131" v="2749" actId="14100"/>
          <ac:spMkLst>
            <pc:docMk/>
            <pc:sldMk cId="3610639682" sldId="463"/>
            <ac:spMk id="6" creationId="{8F1C27B7-D692-8F43-B296-A4CF7FC9518A}"/>
          </ac:spMkLst>
        </pc:spChg>
        <pc:spChg chg="mod">
          <ac:chgData name="Kun Suo" userId="41c30799-3a2b-4880-86a3-8488be07954a" providerId="ADAL" clId="{CF72750F-BA3B-8845-8F7F-B1F405B1622A}" dt="2020-02-08T23:21:25.100" v="2701" actId="1076"/>
          <ac:spMkLst>
            <pc:docMk/>
            <pc:sldMk cId="3610639682" sldId="463"/>
            <ac:spMk id="12" creationId="{728D1CDB-52A9-8044-B967-DD2E66B2DC9C}"/>
          </ac:spMkLst>
        </pc:sp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22" creationId="{8D16561C-D445-FC4D-B015-53C12952996A}"/>
          </ac:cxnSpMkLst>
        </pc:cxnChg>
      </pc:sldChg>
      <pc:sldChg chg="modSp ord">
        <pc:chgData name="Kun Suo" userId="41c30799-3a2b-4880-86a3-8488be07954a" providerId="ADAL" clId="{CF72750F-BA3B-8845-8F7F-B1F405B1622A}" dt="2020-02-10T17:57:44.900" v="3369" actId="27636"/>
        <pc:sldMkLst>
          <pc:docMk/>
          <pc:sldMk cId="652839909" sldId="464"/>
        </pc:sldMkLst>
        <pc:spChg chg="mod">
          <ac:chgData name="Kun Suo" userId="41c30799-3a2b-4880-86a3-8488be07954a" providerId="ADAL" clId="{CF72750F-BA3B-8845-8F7F-B1F405B1622A}" dt="2020-02-10T17:57:44.900" v="3369" actId="27636"/>
          <ac:spMkLst>
            <pc:docMk/>
            <pc:sldMk cId="652839909" sldId="464"/>
            <ac:spMk id="8" creationId="{6C1DA33F-FA61-2945-94EA-30E8732B02C7}"/>
          </ac:spMkLst>
        </pc:spChg>
        <pc:spChg chg="mod">
          <ac:chgData name="Kun Suo" userId="41c30799-3a2b-4880-86a3-8488be07954a" providerId="ADAL" clId="{CF72750F-BA3B-8845-8F7F-B1F405B1622A}" dt="2020-02-08T23:36:13.449" v="3026" actId="20577"/>
          <ac:spMkLst>
            <pc:docMk/>
            <pc:sldMk cId="652839909" sldId="464"/>
            <ac:spMk id="9" creationId="{7586D0CD-129D-6B46-9DBE-191FB1FCADCB}"/>
          </ac:spMkLst>
        </pc:spChg>
        <pc:spChg chg="mod">
          <ac:chgData name="Kun Suo" userId="41c30799-3a2b-4880-86a3-8488be07954a" providerId="ADAL" clId="{CF72750F-BA3B-8845-8F7F-B1F405B1622A}" dt="2020-02-08T23:36:15.260" v="3027" actId="20577"/>
          <ac:spMkLst>
            <pc:docMk/>
            <pc:sldMk cId="652839909" sldId="464"/>
            <ac:spMk id="10" creationId="{7D9FCD4D-6BA4-0C41-BAB0-193860B47788}"/>
          </ac:spMkLst>
        </pc:spChg>
        <pc:spChg chg="mod">
          <ac:chgData name="Kun Suo" userId="41c30799-3a2b-4880-86a3-8488be07954a" providerId="ADAL" clId="{CF72750F-BA3B-8845-8F7F-B1F405B1622A}" dt="2020-02-08T23:36:18.021" v="3028" actId="20577"/>
          <ac:spMkLst>
            <pc:docMk/>
            <pc:sldMk cId="652839909" sldId="464"/>
            <ac:spMk id="11" creationId="{B4A87DCA-B782-4042-B278-EB1B8FDDC696}"/>
          </ac:spMkLst>
        </pc:spChg>
        <pc:spChg chg="mod">
          <ac:chgData name="Kun Suo" userId="41c30799-3a2b-4880-86a3-8488be07954a" providerId="ADAL" clId="{CF72750F-BA3B-8845-8F7F-B1F405B1622A}" dt="2020-02-08T23:36:19.407" v="3029" actId="20577"/>
          <ac:spMkLst>
            <pc:docMk/>
            <pc:sldMk cId="652839909" sldId="464"/>
            <ac:spMk id="12" creationId="{40E63CB7-414C-DF47-A086-8645B8B9298A}"/>
          </ac:spMkLst>
        </pc:spChg>
      </pc:sldChg>
      <pc:sldChg chg="modSp ord">
        <pc:chgData name="Kun Suo" userId="41c30799-3a2b-4880-86a3-8488be07954a" providerId="ADAL" clId="{CF72750F-BA3B-8845-8F7F-B1F405B1622A}" dt="2020-02-08T23:41:20.346" v="3066" actId="20577"/>
        <pc:sldMkLst>
          <pc:docMk/>
          <pc:sldMk cId="1492633546" sldId="465"/>
        </pc:sldMkLst>
        <pc:spChg chg="mod">
          <ac:chgData name="Kun Suo" userId="41c30799-3a2b-4880-86a3-8488be07954a" providerId="ADAL" clId="{CF72750F-BA3B-8845-8F7F-B1F405B1622A}" dt="2020-02-08T23:41:17.471" v="3060" actId="20577"/>
          <ac:spMkLst>
            <pc:docMk/>
            <pc:sldMk cId="1492633546" sldId="465"/>
            <ac:spMk id="19" creationId="{93B974F7-EB8D-2543-8151-DEF8580D7C8D}"/>
          </ac:spMkLst>
        </pc:spChg>
        <pc:spChg chg="mod">
          <ac:chgData name="Kun Suo" userId="41c30799-3a2b-4880-86a3-8488be07954a" providerId="ADAL" clId="{CF72750F-BA3B-8845-8F7F-B1F405B1622A}" dt="2020-02-08T23:41:20.346" v="3066" actId="20577"/>
          <ac:spMkLst>
            <pc:docMk/>
            <pc:sldMk cId="1492633546" sldId="465"/>
            <ac:spMk id="20" creationId="{7FECD1DB-8C35-2E41-821C-C681706A71A2}"/>
          </ac:spMkLst>
        </pc:spChg>
        <pc:spChg chg="mod">
          <ac:chgData name="Kun Suo" userId="41c30799-3a2b-4880-86a3-8488be07954a" providerId="ADAL" clId="{CF72750F-BA3B-8845-8F7F-B1F405B1622A}" dt="2020-02-08T23:41:14.121" v="3054" actId="20577"/>
          <ac:spMkLst>
            <pc:docMk/>
            <pc:sldMk cId="1492633546" sldId="465"/>
            <ac:spMk id="21" creationId="{15242D1F-E242-0043-8FBC-314EB7B6E76F}"/>
          </ac:spMkLst>
        </pc:spChg>
      </pc:sldChg>
      <pc:sldChg chg="ord">
        <pc:chgData name="Kun Suo" userId="41c30799-3a2b-4880-86a3-8488be07954a" providerId="ADAL" clId="{CF72750F-BA3B-8845-8F7F-B1F405B1622A}" dt="2020-02-06T22:46:37.837" v="1835"/>
        <pc:sldMkLst>
          <pc:docMk/>
          <pc:sldMk cId="2348424536" sldId="466"/>
        </pc:sldMkLst>
      </pc:sldChg>
      <pc:sldChg chg="modSp">
        <pc:chgData name="Kun Suo" userId="41c30799-3a2b-4880-86a3-8488be07954a" providerId="ADAL" clId="{CF72750F-BA3B-8845-8F7F-B1F405B1622A}" dt="2020-02-10T18:02:44.039" v="3403" actId="1035"/>
        <pc:sldMkLst>
          <pc:docMk/>
          <pc:sldMk cId="1116925153" sldId="467"/>
        </pc:sldMkLst>
        <pc:spChg chg="mod">
          <ac:chgData name="Kun Suo" userId="41c30799-3a2b-4880-86a3-8488be07954a" providerId="ADAL" clId="{CF72750F-BA3B-8845-8F7F-B1F405B1622A}" dt="2020-02-10T18:01:54.559" v="3389" actId="20577"/>
          <ac:spMkLst>
            <pc:docMk/>
            <pc:sldMk cId="1116925153" sldId="467"/>
            <ac:spMk id="16" creationId="{3DA87E98-3A80-F347-85A5-D91DE8B56495}"/>
          </ac:spMkLst>
        </pc:spChg>
        <pc:spChg chg="mod">
          <ac:chgData name="Kun Suo" userId="41c30799-3a2b-4880-86a3-8488be07954a" providerId="ADAL" clId="{CF72750F-BA3B-8845-8F7F-B1F405B1622A}" dt="2020-02-10T18:02:34.226" v="3401" actId="1038"/>
          <ac:spMkLst>
            <pc:docMk/>
            <pc:sldMk cId="1116925153" sldId="467"/>
            <ac:spMk id="20" creationId="{C14A1382-215F-6746-9318-761F5F476AB3}"/>
          </ac:spMkLst>
        </pc:spChg>
        <pc:spChg chg="mod">
          <ac:chgData name="Kun Suo" userId="41c30799-3a2b-4880-86a3-8488be07954a" providerId="ADAL" clId="{CF72750F-BA3B-8845-8F7F-B1F405B1622A}" dt="2020-02-10T18:02:44.039" v="3403" actId="1035"/>
          <ac:spMkLst>
            <pc:docMk/>
            <pc:sldMk cId="1116925153" sldId="467"/>
            <ac:spMk id="21" creationId="{044B12C0-10AF-094A-B568-889B1F30FED2}"/>
          </ac:spMkLst>
        </pc:spChg>
        <pc:spChg chg="mod">
          <ac:chgData name="Kun Suo" userId="41c30799-3a2b-4880-86a3-8488be07954a" providerId="ADAL" clId="{CF72750F-BA3B-8845-8F7F-B1F405B1622A}" dt="2020-02-10T18:02:41.640" v="3402" actId="1076"/>
          <ac:spMkLst>
            <pc:docMk/>
            <pc:sldMk cId="1116925153" sldId="467"/>
            <ac:spMk id="26" creationId="{E87D6A14-1EED-4548-840B-A425ABC93439}"/>
          </ac:spMkLst>
        </pc:spChg>
        <pc:cxnChg chg="mod">
          <ac:chgData name="Kun Suo" userId="41c30799-3a2b-4880-86a3-8488be07954a" providerId="ADAL" clId="{CF72750F-BA3B-8845-8F7F-B1F405B1622A}" dt="2020-02-10T18:02:41.640" v="3402" actId="1076"/>
          <ac:cxnSpMkLst>
            <pc:docMk/>
            <pc:sldMk cId="1116925153" sldId="467"/>
            <ac:cxnSpMk id="22" creationId="{9F83B893-28E1-2D45-9444-AEAC765DBF8B}"/>
          </ac:cxnSpMkLst>
        </pc:cxnChg>
        <pc:cxnChg chg="mod">
          <ac:chgData name="Kun Suo" userId="41c30799-3a2b-4880-86a3-8488be07954a" providerId="ADAL" clId="{CF72750F-BA3B-8845-8F7F-B1F405B1622A}" dt="2020-02-10T18:02:41.640" v="3402" actId="1076"/>
          <ac:cxnSpMkLst>
            <pc:docMk/>
            <pc:sldMk cId="1116925153" sldId="467"/>
            <ac:cxnSpMk id="24" creationId="{757C231E-3848-D142-A81B-287B4BCC5F80}"/>
          </ac:cxnSpMkLst>
        </pc:cxnChg>
      </pc:sldChg>
      <pc:sldChg chg="addSp modSp ord">
        <pc:chgData name="Kun Suo" userId="41c30799-3a2b-4880-86a3-8488be07954a" providerId="ADAL" clId="{CF72750F-BA3B-8845-8F7F-B1F405B1622A}" dt="2020-02-08T23:46:27.832" v="3155" actId="1076"/>
        <pc:sldMkLst>
          <pc:docMk/>
          <pc:sldMk cId="792390712" sldId="468"/>
        </pc:sldMkLst>
        <pc:spChg chg="mod">
          <ac:chgData name="Kun Suo" userId="41c30799-3a2b-4880-86a3-8488be07954a" providerId="ADAL" clId="{CF72750F-BA3B-8845-8F7F-B1F405B1622A}" dt="2020-02-08T23:46:27.832" v="3155" actId="1076"/>
          <ac:spMkLst>
            <pc:docMk/>
            <pc:sldMk cId="792390712" sldId="468"/>
            <ac:spMk id="2" creationId="{567288BA-1A29-8E4A-86FA-A517DB60A85B}"/>
          </ac:spMkLst>
        </pc:spChg>
        <pc:spChg chg="add mod">
          <ac:chgData name="Kun Suo" userId="41c30799-3a2b-4880-86a3-8488be07954a" providerId="ADAL" clId="{CF72750F-BA3B-8845-8F7F-B1F405B1622A}" dt="2020-02-04T21:58:47.573" v="875" actId="1076"/>
          <ac:spMkLst>
            <pc:docMk/>
            <pc:sldMk cId="792390712" sldId="468"/>
            <ac:spMk id="6" creationId="{B178CDA8-4E68-4C46-9330-416B0E60C71B}"/>
          </ac:spMkLst>
        </pc:spChg>
        <pc:spChg chg="add mod">
          <ac:chgData name="Kun Suo" userId="41c30799-3a2b-4880-86a3-8488be07954a" providerId="ADAL" clId="{CF72750F-BA3B-8845-8F7F-B1F405B1622A}" dt="2020-02-04T21:58:47.573" v="875" actId="1076"/>
          <ac:spMkLst>
            <pc:docMk/>
            <pc:sldMk cId="792390712" sldId="468"/>
            <ac:spMk id="7" creationId="{52AAA2BE-F859-B24C-9363-DBE7E4BE0816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1" creationId="{65A2946F-18EA-724A-AB8F-8F84A3AE497E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2" creationId="{D1DAC034-FFA3-124F-A600-72A710B828E3}"/>
          </ac:spMkLst>
        </pc:spChg>
        <pc:spChg chg="add mod">
          <ac:chgData name="Kun Suo" userId="41c30799-3a2b-4880-86a3-8488be07954a" providerId="ADAL" clId="{CF72750F-BA3B-8845-8F7F-B1F405B1622A}" dt="2020-02-04T21:58:57.886" v="877" actId="1076"/>
          <ac:spMkLst>
            <pc:docMk/>
            <pc:sldMk cId="792390712" sldId="468"/>
            <ac:spMk id="13" creationId="{1E8F52A9-D633-DA42-8B21-0BF244ACADD3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5" creationId="{CCE12CBE-1410-5D49-994D-8C64AB5D7930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6" creationId="{62D02F4B-7C79-6A45-964B-8665168B2979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3" creationId="{11E3FB85-7F51-244C-9244-649936B1D011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4" creationId="{BA779DF7-9527-3C46-A816-ADC8F353FD90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5" creationId="{11E3FB85-7F51-244C-9244-649936B1D011}"/>
          </ac:spMkLst>
        </pc:spChg>
        <pc:spChg chg="mod">
          <ac:chgData name="Kun Suo" userId="41c30799-3a2b-4880-86a3-8488be07954a" providerId="ADAL" clId="{CF72750F-BA3B-8845-8F7F-B1F405B1622A}" dt="2020-02-04T21:59:07.508" v="883" actId="1076"/>
          <ac:spMkLst>
            <pc:docMk/>
            <pc:sldMk cId="792390712" sldId="468"/>
            <ac:spMk id="41" creationId="{00D0F6BF-3AC2-F042-96FA-1A4E25DCD001}"/>
          </ac:spMkLst>
        </pc:sp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18" creationId="{C0906AFD-25E1-1F48-A0CE-F73B1915CA8E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19" creationId="{912E124D-AB4F-474F-9EF1-1F9B3800799F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1" creationId="{9E3E6B15-DE54-1E47-9C7C-DBF7C5A6863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3" creationId="{46806BE6-51AC-174D-831E-C37F4460F8DD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5" creationId="{4CAC2E91-6F73-C54B-B9E6-1639D295B231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6" creationId="{5133BABD-1540-8640-ABE8-1CE2417491D5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8" creationId="{C734AC23-6FDB-D14A-950B-D2B98B8CDCF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9" creationId="{26252205-290A-EE4E-8374-C674281D7892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0" creationId="{157B99DA-1F85-3E46-9311-AD97EA4DA568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1" creationId="{FD4F5A0E-0876-DC4A-9804-871FDDEEF97E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2" creationId="{F9F1E55E-60D3-6D4C-9FA3-998C50B25E99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7" creationId="{BB2A8B1B-B252-6949-8AA0-08869C9FF9B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9" creationId="{C0C00154-C0C1-B640-A1D7-F03F7E4E5397}"/>
          </ac:cxnSpMkLst>
        </pc:cxnChg>
      </pc:sldChg>
      <pc:sldChg chg="ord">
        <pc:chgData name="Kun Suo" userId="41c30799-3a2b-4880-86a3-8488be07954a" providerId="ADAL" clId="{CF72750F-BA3B-8845-8F7F-B1F405B1622A}" dt="2020-02-04T21:48:57.627" v="744"/>
        <pc:sldMkLst>
          <pc:docMk/>
          <pc:sldMk cId="47608984" sldId="469"/>
        </pc:sldMkLst>
      </pc:sldChg>
      <pc:sldChg chg="modSp">
        <pc:chgData name="Kun Suo" userId="41c30799-3a2b-4880-86a3-8488be07954a" providerId="ADAL" clId="{CF72750F-BA3B-8845-8F7F-B1F405B1622A}" dt="2020-02-04T21:06:23.294" v="381"/>
        <pc:sldMkLst>
          <pc:docMk/>
          <pc:sldMk cId="3723314733" sldId="470"/>
        </pc:sldMkLst>
        <pc:spChg chg="mod">
          <ac:chgData name="Kun Suo" userId="41c30799-3a2b-4880-86a3-8488be07954a" providerId="ADAL" clId="{CF72750F-BA3B-8845-8F7F-B1F405B1622A}" dt="2020-02-04T21:06:23.294" v="381"/>
          <ac:spMkLst>
            <pc:docMk/>
            <pc:sldMk cId="3723314733" sldId="470"/>
            <ac:spMk id="6" creationId="{A20B4703-6A0E-4446-A013-5D984CFEC070}"/>
          </ac:spMkLst>
        </pc:spChg>
      </pc:sldChg>
      <pc:sldChg chg="addSp">
        <pc:chgData name="Kun Suo" userId="41c30799-3a2b-4880-86a3-8488be07954a" providerId="ADAL" clId="{CF72750F-BA3B-8845-8F7F-B1F405B1622A}" dt="2020-02-06T22:00:02.692" v="1712"/>
        <pc:sldMkLst>
          <pc:docMk/>
          <pc:sldMk cId="4242190969" sldId="472"/>
        </pc:sldMkLst>
        <pc:spChg chg="add">
          <ac:chgData name="Kun Suo" userId="41c30799-3a2b-4880-86a3-8488be07954a" providerId="ADAL" clId="{CF72750F-BA3B-8845-8F7F-B1F405B1622A}" dt="2020-02-06T22:00:02.692" v="1712"/>
          <ac:spMkLst>
            <pc:docMk/>
            <pc:sldMk cId="4242190969" sldId="472"/>
            <ac:spMk id="27" creationId="{0EFCF45D-0AF7-CF43-A3F8-48BDA1C455D1}"/>
          </ac:spMkLst>
        </pc:spChg>
        <pc:spChg chg="add">
          <ac:chgData name="Kun Suo" userId="41c30799-3a2b-4880-86a3-8488be07954a" providerId="ADAL" clId="{CF72750F-BA3B-8845-8F7F-B1F405B1622A}" dt="2020-02-06T22:00:02.692" v="1712"/>
          <ac:spMkLst>
            <pc:docMk/>
            <pc:sldMk cId="4242190969" sldId="472"/>
            <ac:spMk id="28" creationId="{ADAF637B-D75D-2B4C-8434-D7F52CE19E21}"/>
          </ac:spMkLst>
        </pc:spChg>
      </pc:sldChg>
      <pc:sldChg chg="addSp modSp modAnim">
        <pc:chgData name="Kun Suo" userId="41c30799-3a2b-4880-86a3-8488be07954a" providerId="ADAL" clId="{CF72750F-BA3B-8845-8F7F-B1F405B1622A}" dt="2020-02-10T17:32:45.145" v="3274" actId="208"/>
        <pc:sldMkLst>
          <pc:docMk/>
          <pc:sldMk cId="3003437683" sldId="473"/>
        </pc:sldMkLst>
        <pc:spChg chg="mod">
          <ac:chgData name="Kun Suo" userId="41c30799-3a2b-4880-86a3-8488be07954a" providerId="ADAL" clId="{CF72750F-BA3B-8845-8F7F-B1F405B1622A}" dt="2020-02-10T17:30:07.299" v="3244" actId="108"/>
          <ac:spMkLst>
            <pc:docMk/>
            <pc:sldMk cId="3003437683" sldId="473"/>
            <ac:spMk id="10" creationId="{2E97EE04-DCB9-6B4C-910C-D92E652E985D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1" creationId="{2A9E5251-DC8F-2442-859D-D1D5D646FAD8}"/>
          </ac:spMkLst>
        </pc:spChg>
        <pc:spChg chg="mod">
          <ac:chgData name="Kun Suo" userId="41c30799-3a2b-4880-86a3-8488be07954a" providerId="ADAL" clId="{CF72750F-BA3B-8845-8F7F-B1F405B1622A}" dt="2020-02-10T17:32:45.145" v="3274" actId="208"/>
          <ac:spMkLst>
            <pc:docMk/>
            <pc:sldMk cId="3003437683" sldId="473"/>
            <ac:spMk id="12" creationId="{8E408003-7BBA-6E47-B1CA-D8894FF7756E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4" creationId="{11C54536-3C89-CE49-BB73-11E59A71BE66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5" creationId="{8ED4349B-564A-FF40-83E5-DC10628E263C}"/>
          </ac:spMkLst>
        </pc:spChg>
        <pc:spChg chg="add mod">
          <ac:chgData name="Kun Suo" userId="41c30799-3a2b-4880-86a3-8488be07954a" providerId="ADAL" clId="{CF72750F-BA3B-8845-8F7F-B1F405B1622A}" dt="2020-02-10T17:29:06.538" v="3220" actId="1076"/>
          <ac:spMkLst>
            <pc:docMk/>
            <pc:sldMk cId="3003437683" sldId="473"/>
            <ac:spMk id="18" creationId="{7A038A12-7BD0-3444-82A7-40C2A99343A1}"/>
          </ac:spMkLst>
        </pc:spChg>
        <pc:spChg chg="add mod">
          <ac:chgData name="Kun Suo" userId="41c30799-3a2b-4880-86a3-8488be07954a" providerId="ADAL" clId="{CF72750F-BA3B-8845-8F7F-B1F405B1622A}" dt="2020-02-10T17:29:14.330" v="3223" actId="14100"/>
          <ac:spMkLst>
            <pc:docMk/>
            <pc:sldMk cId="3003437683" sldId="473"/>
            <ac:spMk id="19" creationId="{6A5B0161-222C-374D-8C23-3CB6A9496BC6}"/>
          </ac:spMkLst>
        </pc:spChg>
        <pc:picChg chg="mod">
          <ac:chgData name="Kun Suo" userId="41c30799-3a2b-4880-86a3-8488be07954a" providerId="ADAL" clId="{CF72750F-BA3B-8845-8F7F-B1F405B1622A}" dt="2020-02-10T17:30:12.324" v="3245" actId="108"/>
          <ac:picMkLst>
            <pc:docMk/>
            <pc:sldMk cId="3003437683" sldId="473"/>
            <ac:picMk id="7" creationId="{CB746AD3-A188-C642-8B02-D030881E1DBB}"/>
          </ac:picMkLst>
        </pc:picChg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771714529" sldId="475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39778637" sldId="476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16386082" sldId="477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719364519" sldId="478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036970017" sldId="479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033858157" sldId="480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145187871" sldId="481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1062297842" sldId="482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173309105" sldId="483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762694670" sldId="484"/>
        </pc:sldMkLst>
      </pc:sldChg>
      <pc:sldChg chg="modSp">
        <pc:chgData name="Kun Suo" userId="41c30799-3a2b-4880-86a3-8488be07954a" providerId="ADAL" clId="{CF72750F-BA3B-8845-8F7F-B1F405B1622A}" dt="2020-02-04T21:01:35.080" v="227" actId="27636"/>
        <pc:sldMkLst>
          <pc:docMk/>
          <pc:sldMk cId="3350386158" sldId="485"/>
        </pc:sldMkLst>
        <pc:spChg chg="mod">
          <ac:chgData name="Kun Suo" userId="41c30799-3a2b-4880-86a3-8488be07954a" providerId="ADAL" clId="{CF72750F-BA3B-8845-8F7F-B1F405B1622A}" dt="2020-02-04T21:01:35.080" v="227" actId="27636"/>
          <ac:spMkLst>
            <pc:docMk/>
            <pc:sldMk cId="3350386158" sldId="485"/>
            <ac:spMk id="6" creationId="{A20B4703-6A0E-4446-A013-5D984CFEC070}"/>
          </ac:spMkLst>
        </pc:spChg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953329954" sldId="486"/>
        </pc:sldMkLst>
      </pc:sldChg>
      <pc:sldChg chg="modSp">
        <pc:chgData name="Kun Suo" userId="41c30799-3a2b-4880-86a3-8488be07954a" providerId="ADAL" clId="{CF72750F-BA3B-8845-8F7F-B1F405B1622A}" dt="2020-02-04T21:08:44.258" v="383" actId="33524"/>
        <pc:sldMkLst>
          <pc:docMk/>
          <pc:sldMk cId="2657015953" sldId="490"/>
        </pc:sldMkLst>
        <pc:spChg chg="mod">
          <ac:chgData name="Kun Suo" userId="41c30799-3a2b-4880-86a3-8488be07954a" providerId="ADAL" clId="{CF72750F-BA3B-8845-8F7F-B1F405B1622A}" dt="2020-02-04T21:08:44.258" v="383" actId="33524"/>
          <ac:spMkLst>
            <pc:docMk/>
            <pc:sldMk cId="2657015953" sldId="490"/>
            <ac:spMk id="6" creationId="{0DC704CB-4095-F340-A617-0CAABE5F211A}"/>
          </ac:spMkLst>
        </pc:spChg>
      </pc:sldChg>
      <pc:sldChg chg="addSp delSp modSp modAnim">
        <pc:chgData name="Kun Suo" userId="41c30799-3a2b-4880-86a3-8488be07954a" providerId="ADAL" clId="{CF72750F-BA3B-8845-8F7F-B1F405B1622A}" dt="2020-02-08T18:48:07.691" v="1908" actId="20577"/>
        <pc:sldMkLst>
          <pc:docMk/>
          <pc:sldMk cId="3029496528" sldId="491"/>
        </pc:sldMkLst>
        <pc:spChg chg="mod">
          <ac:chgData name="Kun Suo" userId="41c30799-3a2b-4880-86a3-8488be07954a" providerId="ADAL" clId="{CF72750F-BA3B-8845-8F7F-B1F405B1622A}" dt="2020-02-08T18:46:24.632" v="1905" actId="20577"/>
          <ac:spMkLst>
            <pc:docMk/>
            <pc:sldMk cId="3029496528" sldId="491"/>
            <ac:spMk id="2" creationId="{FD63C541-B4E5-8E44-B08E-7AF3EE242EC0}"/>
          </ac:spMkLst>
        </pc:spChg>
        <pc:spChg chg="mod">
          <ac:chgData name="Kun Suo" userId="41c30799-3a2b-4880-86a3-8488be07954a" providerId="ADAL" clId="{CF72750F-BA3B-8845-8F7F-B1F405B1622A}" dt="2020-02-08T18:48:07.691" v="1908" actId="20577"/>
          <ac:spMkLst>
            <pc:docMk/>
            <pc:sldMk cId="3029496528" sldId="491"/>
            <ac:spMk id="6" creationId="{8C83FCC3-3492-DB4F-B49B-0CDEE269A29A}"/>
          </ac:spMkLst>
        </pc:spChg>
        <pc:spChg chg="mod">
          <ac:chgData name="Kun Suo" userId="41c30799-3a2b-4880-86a3-8488be07954a" providerId="ADAL" clId="{CF72750F-BA3B-8845-8F7F-B1F405B1622A}" dt="2020-02-04T21:20:08.076" v="494" actId="122"/>
          <ac:spMkLst>
            <pc:docMk/>
            <pc:sldMk cId="3029496528" sldId="491"/>
            <ac:spMk id="11" creationId="{008C29A1-A172-E348-8BE3-9921ECCCECA2}"/>
          </ac:spMkLst>
        </pc:spChg>
        <pc:spChg chg="del">
          <ac:chgData name="Kun Suo" userId="41c30799-3a2b-4880-86a3-8488be07954a" providerId="ADAL" clId="{CF72750F-BA3B-8845-8F7F-B1F405B1622A}" dt="2020-02-04T21:18:50.417" v="438" actId="478"/>
          <ac:spMkLst>
            <pc:docMk/>
            <pc:sldMk cId="3029496528" sldId="491"/>
            <ac:spMk id="12" creationId="{A50139A1-A539-9D49-9D4F-9857CFD26928}"/>
          </ac:spMkLst>
        </pc:spChg>
        <pc:spChg chg="del">
          <ac:chgData name="Kun Suo" userId="41c30799-3a2b-4880-86a3-8488be07954a" providerId="ADAL" clId="{CF72750F-BA3B-8845-8F7F-B1F405B1622A}" dt="2020-02-04T21:18:54.291" v="439" actId="478"/>
          <ac:spMkLst>
            <pc:docMk/>
            <pc:sldMk cId="3029496528" sldId="491"/>
            <ac:spMk id="13" creationId="{55ED2C1D-982C-C549-ABF9-849F85FADF38}"/>
          </ac:spMkLst>
        </pc:spChg>
        <pc:spChg chg="del">
          <ac:chgData name="Kun Suo" userId="41c30799-3a2b-4880-86a3-8488be07954a" providerId="ADAL" clId="{CF72750F-BA3B-8845-8F7F-B1F405B1622A}" dt="2020-02-04T21:19:06.671" v="444" actId="478"/>
          <ac:spMkLst>
            <pc:docMk/>
            <pc:sldMk cId="3029496528" sldId="491"/>
            <ac:spMk id="14" creationId="{5211E981-0ABA-D34F-A037-AEC07C0FF015}"/>
          </ac:spMkLst>
        </pc:spChg>
        <pc:spChg chg="del">
          <ac:chgData name="Kun Suo" userId="41c30799-3a2b-4880-86a3-8488be07954a" providerId="ADAL" clId="{CF72750F-BA3B-8845-8F7F-B1F405B1622A}" dt="2020-02-04T21:19:14.814" v="448" actId="478"/>
          <ac:spMkLst>
            <pc:docMk/>
            <pc:sldMk cId="3029496528" sldId="491"/>
            <ac:spMk id="15" creationId="{CE1FA5A1-FF0C-BF48-9C9B-3E183B6CD16E}"/>
          </ac:spMkLst>
        </pc:spChg>
        <pc:picChg chg="add mod">
          <ac:chgData name="Kun Suo" userId="41c30799-3a2b-4880-86a3-8488be07954a" providerId="ADAL" clId="{CF72750F-BA3B-8845-8F7F-B1F405B1622A}" dt="2020-02-04T21:18:46.505" v="437" actId="14100"/>
          <ac:picMkLst>
            <pc:docMk/>
            <pc:sldMk cId="3029496528" sldId="491"/>
            <ac:picMk id="7" creationId="{8B8A84A8-B45C-644B-84FB-12CF2431479B}"/>
          </ac:picMkLst>
        </pc:picChg>
        <pc:picChg chg="add mod">
          <ac:chgData name="Kun Suo" userId="41c30799-3a2b-4880-86a3-8488be07954a" providerId="ADAL" clId="{CF72750F-BA3B-8845-8F7F-B1F405B1622A}" dt="2020-02-04T21:19:01.194" v="443" actId="14100"/>
          <ac:picMkLst>
            <pc:docMk/>
            <pc:sldMk cId="3029496528" sldId="491"/>
            <ac:picMk id="16" creationId="{DD47DDD8-6AF4-444D-94F6-D215A5F07CDE}"/>
          </ac:picMkLst>
        </pc:picChg>
        <pc:picChg chg="add mod">
          <ac:chgData name="Kun Suo" userId="41c30799-3a2b-4880-86a3-8488be07954a" providerId="ADAL" clId="{CF72750F-BA3B-8845-8F7F-B1F405B1622A}" dt="2020-02-04T21:19:12.226" v="447" actId="14100"/>
          <ac:picMkLst>
            <pc:docMk/>
            <pc:sldMk cId="3029496528" sldId="491"/>
            <ac:picMk id="17" creationId="{53AD2714-6419-E94D-B3D3-6038F085671D}"/>
          </ac:picMkLst>
        </pc:picChg>
        <pc:picChg chg="add mod">
          <ac:chgData name="Kun Suo" userId="41c30799-3a2b-4880-86a3-8488be07954a" providerId="ADAL" clId="{CF72750F-BA3B-8845-8F7F-B1F405B1622A}" dt="2020-02-04T21:19:18.498" v="450" actId="1076"/>
          <ac:picMkLst>
            <pc:docMk/>
            <pc:sldMk cId="3029496528" sldId="491"/>
            <ac:picMk id="18" creationId="{6F68B948-A48C-4C49-B837-0E217ED81C95}"/>
          </ac:picMkLst>
        </pc:picChg>
      </pc:sldChg>
      <pc:sldChg chg="add">
        <pc:chgData name="Kun Suo" userId="41c30799-3a2b-4880-86a3-8488be07954a" providerId="ADAL" clId="{CF72750F-BA3B-8845-8F7F-B1F405B1622A}" dt="2020-02-04T20:01:44.132" v="0"/>
        <pc:sldMkLst>
          <pc:docMk/>
          <pc:sldMk cId="1481869237" sldId="547"/>
        </pc:sldMkLst>
      </pc:sldChg>
      <pc:sldChg chg="addSp delSp modSp add modAnim">
        <pc:chgData name="Kun Suo" userId="41c30799-3a2b-4880-86a3-8488be07954a" providerId="ADAL" clId="{CF72750F-BA3B-8845-8F7F-B1F405B1622A}" dt="2020-02-04T20:06:19.807" v="33"/>
        <pc:sldMkLst>
          <pc:docMk/>
          <pc:sldMk cId="189542150" sldId="548"/>
        </pc:sldMkLst>
        <pc:spChg chg="add del mod">
          <ac:chgData name="Kun Suo" userId="41c30799-3a2b-4880-86a3-8488be07954a" providerId="ADAL" clId="{CF72750F-BA3B-8845-8F7F-B1F405B1622A}" dt="2020-02-04T20:04:24.271" v="5" actId="478"/>
          <ac:spMkLst>
            <pc:docMk/>
            <pc:sldMk cId="189542150" sldId="548"/>
            <ac:spMk id="8" creationId="{C5C2E5E7-6835-DF4B-BB69-1AD0C66BEDA3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9" creationId="{AEAB9FF6-D751-724D-A327-250C41CAC242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10" creationId="{43BCE4BE-4C33-5A4F-BEB7-90E993446259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11" creationId="{1279D0FA-5B15-0940-A69A-BBB73E0CA5E0}"/>
          </ac:spMkLst>
        </pc:spChg>
        <pc:grpChg chg="add mod">
          <ac:chgData name="Kun Suo" userId="41c30799-3a2b-4880-86a3-8488be07954a" providerId="ADAL" clId="{CF72750F-BA3B-8845-8F7F-B1F405B1622A}" dt="2020-02-04T20:06:16.433" v="32" actId="1076"/>
          <ac:grpSpMkLst>
            <pc:docMk/>
            <pc:sldMk cId="189542150" sldId="548"/>
            <ac:grpSpMk id="16" creationId="{127C132D-437F-BB43-8327-1A1B0C47F710}"/>
          </ac:grpSpMkLst>
        </pc:grpChg>
        <pc:cxnChg chg="add mod">
          <ac:chgData name="Kun Suo" userId="41c30799-3a2b-4880-86a3-8488be07954a" providerId="ADAL" clId="{CF72750F-BA3B-8845-8F7F-B1F405B1622A}" dt="2020-02-04T20:06:13.368" v="31" actId="164"/>
          <ac:cxnSpMkLst>
            <pc:docMk/>
            <pc:sldMk cId="189542150" sldId="548"/>
            <ac:cxnSpMk id="13" creationId="{B9EE66C5-511F-5D45-88A7-F3763BC00D68}"/>
          </ac:cxnSpMkLst>
        </pc:cxnChg>
        <pc:cxnChg chg="add mod">
          <ac:chgData name="Kun Suo" userId="41c30799-3a2b-4880-86a3-8488be07954a" providerId="ADAL" clId="{CF72750F-BA3B-8845-8F7F-B1F405B1622A}" dt="2020-02-04T20:06:13.368" v="31" actId="164"/>
          <ac:cxnSpMkLst>
            <pc:docMk/>
            <pc:sldMk cId="189542150" sldId="548"/>
            <ac:cxnSpMk id="14" creationId="{824065BD-76D9-A749-BE08-15E986D82A66}"/>
          </ac:cxnSpMkLst>
        </pc:cxnChg>
      </pc:sldChg>
      <pc:sldChg chg="add">
        <pc:chgData name="Kun Suo" userId="41c30799-3a2b-4880-86a3-8488be07954a" providerId="ADAL" clId="{CF72750F-BA3B-8845-8F7F-B1F405B1622A}" dt="2020-02-04T20:01:44.132" v="0"/>
        <pc:sldMkLst>
          <pc:docMk/>
          <pc:sldMk cId="1421631692" sldId="549"/>
        </pc:sldMkLst>
      </pc:sldChg>
      <pc:sldChg chg="addSp delSp modSp add">
        <pc:chgData name="Kun Suo" userId="41c30799-3a2b-4880-86a3-8488be07954a" providerId="ADAL" clId="{CF72750F-BA3B-8845-8F7F-B1F405B1622A}" dt="2020-02-04T20:15:14.377" v="112" actId="1076"/>
        <pc:sldMkLst>
          <pc:docMk/>
          <pc:sldMk cId="1780568230" sldId="550"/>
        </pc:sldMkLst>
        <pc:spChg chg="mod">
          <ac:chgData name="Kun Suo" userId="41c30799-3a2b-4880-86a3-8488be07954a" providerId="ADAL" clId="{CF72750F-BA3B-8845-8F7F-B1F405B1622A}" dt="2020-02-04T20:13:18.046" v="40" actId="27636"/>
          <ac:spMkLst>
            <pc:docMk/>
            <pc:sldMk cId="1780568230" sldId="550"/>
            <ac:spMk id="2" creationId="{0247C649-3E5D-6E42-A647-70F58C0B8113}"/>
          </ac:spMkLst>
        </pc:spChg>
        <pc:spChg chg="add mod">
          <ac:chgData name="Kun Suo" userId="41c30799-3a2b-4880-86a3-8488be07954a" providerId="ADAL" clId="{CF72750F-BA3B-8845-8F7F-B1F405B1622A}" dt="2020-02-04T20:14:24.633" v="44" actId="1582"/>
          <ac:spMkLst>
            <pc:docMk/>
            <pc:sldMk cId="1780568230" sldId="550"/>
            <ac:spMk id="7" creationId="{3D3D3DE1-E807-174D-9C99-4D92391A1447}"/>
          </ac:spMkLst>
        </pc:spChg>
        <pc:spChg chg="add mod">
          <ac:chgData name="Kun Suo" userId="41c30799-3a2b-4880-86a3-8488be07954a" providerId="ADAL" clId="{CF72750F-BA3B-8845-8F7F-B1F405B1622A}" dt="2020-02-04T20:15:14.377" v="112" actId="1076"/>
          <ac:spMkLst>
            <pc:docMk/>
            <pc:sldMk cId="1780568230" sldId="550"/>
            <ac:spMk id="10" creationId="{84BE28D3-BF77-0B4B-9916-945483349F28}"/>
          </ac:spMkLst>
        </pc:spChg>
        <pc:spChg chg="del">
          <ac:chgData name="Kun Suo" userId="41c30799-3a2b-4880-86a3-8488be07954a" providerId="ADAL" clId="{CF72750F-BA3B-8845-8F7F-B1F405B1622A}" dt="2020-02-04T20:12:45.609" v="36" actId="478"/>
          <ac:spMkLst>
            <pc:docMk/>
            <pc:sldMk cId="1780568230" sldId="550"/>
            <ac:spMk id="11" creationId="{DC7206BF-BF07-DD4B-9BC7-8F1B27317E41}"/>
          </ac:spMkLst>
        </pc:spChg>
        <pc:spChg chg="del">
          <ac:chgData name="Kun Suo" userId="41c30799-3a2b-4880-86a3-8488be07954a" providerId="ADAL" clId="{CF72750F-BA3B-8845-8F7F-B1F405B1622A}" dt="2020-02-04T20:12:42.329" v="35" actId="478"/>
          <ac:spMkLst>
            <pc:docMk/>
            <pc:sldMk cId="1780568230" sldId="550"/>
            <ac:spMk id="12" creationId="{50D1D299-039E-7C44-ADAC-90FD2FEC8CD5}"/>
          </ac:spMkLst>
        </pc:spChg>
        <pc:picChg chg="add mod">
          <ac:chgData name="Kun Suo" userId="41c30799-3a2b-4880-86a3-8488be07954a" providerId="ADAL" clId="{CF72750F-BA3B-8845-8F7F-B1F405B1622A}" dt="2020-02-04T20:13:13.065" v="38" actId="1076"/>
          <ac:picMkLst>
            <pc:docMk/>
            <pc:sldMk cId="1780568230" sldId="550"/>
            <ac:picMk id="6" creationId="{91316398-E839-864F-8477-39BB7892B4BC}"/>
          </ac:picMkLst>
        </pc:picChg>
        <pc:picChg chg="del">
          <ac:chgData name="Kun Suo" userId="41c30799-3a2b-4880-86a3-8488be07954a" providerId="ADAL" clId="{CF72750F-BA3B-8845-8F7F-B1F405B1622A}" dt="2020-02-04T20:12:42.329" v="35" actId="478"/>
          <ac:picMkLst>
            <pc:docMk/>
            <pc:sldMk cId="1780568230" sldId="550"/>
            <ac:picMk id="9" creationId="{4C29BB1E-E4DD-E946-AEF5-E4C215D94C28}"/>
          </ac:picMkLst>
        </pc:picChg>
        <pc:picChg chg="del">
          <ac:chgData name="Kun Suo" userId="41c30799-3a2b-4880-86a3-8488be07954a" providerId="ADAL" clId="{CF72750F-BA3B-8845-8F7F-B1F405B1622A}" dt="2020-02-04T20:12:42.329" v="35" actId="478"/>
          <ac:picMkLst>
            <pc:docMk/>
            <pc:sldMk cId="1780568230" sldId="550"/>
            <ac:picMk id="14" creationId="{24CDE5BA-8857-5D48-8106-61F31978EE2B}"/>
          </ac:picMkLst>
        </pc:pic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5" creationId="{EC051122-995A-1740-9CA5-D8387964B852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6" creationId="{F53FF0D3-7666-5445-BD9C-F72ED1C3B170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7" creationId="{C0951E96-84AE-654C-93CF-406BBDBD7857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8" creationId="{B15530EC-40B3-5047-9768-096058B59E64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20" creationId="{D50F5931-81D6-1F44-91C5-118668990A36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21" creationId="{8A24C845-8164-9844-A3CB-D9066AE224CD}"/>
          </ac:inkMkLst>
        </pc:inkChg>
        <pc:cxnChg chg="del">
          <ac:chgData name="Kun Suo" userId="41c30799-3a2b-4880-86a3-8488be07954a" providerId="ADAL" clId="{CF72750F-BA3B-8845-8F7F-B1F405B1622A}" dt="2020-02-04T20:12:42.329" v="35" actId="478"/>
          <ac:cxnSpMkLst>
            <pc:docMk/>
            <pc:sldMk cId="1780568230" sldId="550"/>
            <ac:cxnSpMk id="8" creationId="{C9EDE564-66EF-C541-992B-9F8CB0F7E985}"/>
          </ac:cxnSpMkLst>
        </pc:cxnChg>
        <pc:cxnChg chg="del">
          <ac:chgData name="Kun Suo" userId="41c30799-3a2b-4880-86a3-8488be07954a" providerId="ADAL" clId="{CF72750F-BA3B-8845-8F7F-B1F405B1622A}" dt="2020-02-04T20:12:42.329" v="35" actId="478"/>
          <ac:cxnSpMkLst>
            <pc:docMk/>
            <pc:sldMk cId="1780568230" sldId="550"/>
            <ac:cxnSpMk id="13" creationId="{2767BBAF-6A1E-E248-B68E-578813FC5DDA}"/>
          </ac:cxnSpMkLst>
        </pc:cxnChg>
      </pc:sldChg>
      <pc:sldChg chg="addSp delSp modSp add ord modAnim">
        <pc:chgData name="Kun Suo" userId="41c30799-3a2b-4880-86a3-8488be07954a" providerId="ADAL" clId="{CF72750F-BA3B-8845-8F7F-B1F405B1622A}" dt="2020-02-06T20:22:55.742" v="915" actId="14100"/>
        <pc:sldMkLst>
          <pc:docMk/>
          <pc:sldMk cId="2903425213" sldId="551"/>
        </pc:sldMkLst>
        <pc:spChg chg="add del mod">
          <ac:chgData name="Kun Suo" userId="41c30799-3a2b-4880-86a3-8488be07954a" providerId="ADAL" clId="{CF72750F-BA3B-8845-8F7F-B1F405B1622A}" dt="2020-02-04T20:17:12.051" v="144"/>
          <ac:spMkLst>
            <pc:docMk/>
            <pc:sldMk cId="2903425213" sldId="551"/>
            <ac:spMk id="10" creationId="{875B657B-EB08-4441-89BE-A4AC584FE5A0}"/>
          </ac:spMkLst>
        </pc:spChg>
        <pc:spChg chg="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11" creationId="{DC7206BF-BF07-DD4B-9BC7-8F1B27317E41}"/>
          </ac:spMkLst>
        </pc:spChg>
        <pc:spChg chg="del">
          <ac:chgData name="Kun Suo" userId="41c30799-3a2b-4880-86a3-8488be07954a" providerId="ADAL" clId="{CF72750F-BA3B-8845-8F7F-B1F405B1622A}" dt="2020-02-04T20:15:56.158" v="117" actId="478"/>
          <ac:spMkLst>
            <pc:docMk/>
            <pc:sldMk cId="2903425213" sldId="551"/>
            <ac:spMk id="12" creationId="{50D1D299-039E-7C44-ADAC-90FD2FEC8CD5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26" creationId="{32F47D66-5569-C747-BD0F-76323CFFF8A1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29" creationId="{134CDE59-68EE-014D-8040-FE34B8FF0D77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32" creationId="{997BB7C4-D9E8-EF44-ABB6-3BF6CF9543C4}"/>
          </ac:spMkLst>
        </pc:spChg>
        <pc:spChg chg="add mod">
          <ac:chgData name="Kun Suo" userId="41c30799-3a2b-4880-86a3-8488be07954a" providerId="ADAL" clId="{CF72750F-BA3B-8845-8F7F-B1F405B1622A}" dt="2020-02-04T20:17:18.230" v="147" actId="20577"/>
          <ac:spMkLst>
            <pc:docMk/>
            <pc:sldMk cId="2903425213" sldId="551"/>
            <ac:spMk id="33" creationId="{BBB12765-74D6-CD48-8C25-0E215EB55CFE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38" creationId="{EEFEB80E-71C7-594D-ADB9-20F88B735FCB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41" creationId="{00F37B1A-CD74-AE45-8765-1849ADDA411F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44" creationId="{3D8F0205-3708-8F43-BDF8-E9AF47D19D0B}"/>
          </ac:spMkLst>
        </pc:spChg>
        <pc:spChg chg="add mod">
          <ac:chgData name="Kun Suo" userId="41c30799-3a2b-4880-86a3-8488be07954a" providerId="ADAL" clId="{CF72750F-BA3B-8845-8F7F-B1F405B1622A}" dt="2020-02-04T20:18:07.426" v="190" actId="14100"/>
          <ac:spMkLst>
            <pc:docMk/>
            <pc:sldMk cId="2903425213" sldId="551"/>
            <ac:spMk id="48" creationId="{9028B257-57CB-BD47-A77D-552036F5D3B0}"/>
          </ac:spMkLst>
        </pc:spChg>
        <pc:spChg chg="add mod">
          <ac:chgData name="Kun Suo" userId="41c30799-3a2b-4880-86a3-8488be07954a" providerId="ADAL" clId="{CF72750F-BA3B-8845-8F7F-B1F405B1622A}" dt="2020-02-04T20:18:17.898" v="192" actId="1076"/>
          <ac:spMkLst>
            <pc:docMk/>
            <pc:sldMk cId="2903425213" sldId="551"/>
            <ac:spMk id="49" creationId="{E5BAF5FC-B8CF-E342-B3B3-8106D19987D4}"/>
          </ac:spMkLst>
        </pc:spChg>
        <pc:spChg chg="add mod">
          <ac:chgData name="Kun Suo" userId="41c30799-3a2b-4880-86a3-8488be07954a" providerId="ADAL" clId="{CF72750F-BA3B-8845-8F7F-B1F405B1622A}" dt="2020-02-04T20:18:53.694" v="205" actId="20577"/>
          <ac:spMkLst>
            <pc:docMk/>
            <pc:sldMk cId="2903425213" sldId="551"/>
            <ac:spMk id="64" creationId="{0549EC05-C359-D148-8E9C-73198040207B}"/>
          </ac:spMkLst>
        </pc:spChg>
        <pc:picChg chg="del">
          <ac:chgData name="Kun Suo" userId="41c30799-3a2b-4880-86a3-8488be07954a" providerId="ADAL" clId="{CF72750F-BA3B-8845-8F7F-B1F405B1622A}" dt="2020-02-04T20:15:52.918" v="116" actId="478"/>
          <ac:picMkLst>
            <pc:docMk/>
            <pc:sldMk cId="2903425213" sldId="551"/>
            <ac:picMk id="9" creationId="{4C29BB1E-E4DD-E946-AEF5-E4C215D94C28}"/>
          </ac:picMkLst>
        </pc:picChg>
        <pc:picChg chg="del">
          <ac:chgData name="Kun Suo" userId="41c30799-3a2b-4880-86a3-8488be07954a" providerId="ADAL" clId="{CF72750F-BA3B-8845-8F7F-B1F405B1622A}" dt="2020-02-04T20:15:51.229" v="115" actId="478"/>
          <ac:picMkLst>
            <pc:docMk/>
            <pc:sldMk cId="2903425213" sldId="551"/>
            <ac:picMk id="14" creationId="{24CDE5BA-8857-5D48-8106-61F31978EE2B}"/>
          </ac:picMkLst>
        </pc:pic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5" creationId="{EC051122-995A-1740-9CA5-D8387964B852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6" creationId="{F53FF0D3-7666-5445-BD9C-F72ED1C3B170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7" creationId="{C0951E96-84AE-654C-93CF-406BBDBD7857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8" creationId="{B15530EC-40B3-5047-9768-096058B59E64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20" creationId="{D50F5931-81D6-1F44-91C5-118668990A36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21" creationId="{8A24C845-8164-9844-A3CB-D9066AE224CD}"/>
          </ac:inkMkLst>
        </pc:ink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7" creationId="{553A1ACE-5B1F-C244-887D-A6A1BCEBF2D8}"/>
          </ac:cxnSpMkLst>
        </pc:cxnChg>
        <pc:cxnChg chg="add mod">
          <ac:chgData name="Kun Suo" userId="41c30799-3a2b-4880-86a3-8488be07954a" providerId="ADAL" clId="{CF72750F-BA3B-8845-8F7F-B1F405B1622A}" dt="2020-02-06T20:22:18.406" v="906" actId="13822"/>
          <ac:cxnSpMkLst>
            <pc:docMk/>
            <pc:sldMk cId="2903425213" sldId="551"/>
            <ac:cxnSpMk id="8" creationId="{A1E1B458-D3CB-984F-9082-D68F35717010}"/>
          </ac:cxnSpMkLst>
        </pc:cxnChg>
        <pc:cxnChg chg="del">
          <ac:chgData name="Kun Suo" userId="41c30799-3a2b-4880-86a3-8488be07954a" providerId="ADAL" clId="{CF72750F-BA3B-8845-8F7F-B1F405B1622A}" dt="2020-02-04T20:15:51.229" v="115" actId="478"/>
          <ac:cxnSpMkLst>
            <pc:docMk/>
            <pc:sldMk cId="2903425213" sldId="551"/>
            <ac:cxnSpMk id="8" creationId="{C9EDE564-66EF-C541-992B-9F8CB0F7E985}"/>
          </ac:cxnSpMkLst>
        </pc:cxnChg>
        <pc:cxnChg chg="del">
          <ac:chgData name="Kun Suo" userId="41c30799-3a2b-4880-86a3-8488be07954a" providerId="ADAL" clId="{CF72750F-BA3B-8845-8F7F-B1F405B1622A}" dt="2020-02-04T20:15:51.229" v="115" actId="478"/>
          <ac:cxnSpMkLst>
            <pc:docMk/>
            <pc:sldMk cId="2903425213" sldId="551"/>
            <ac:cxnSpMk id="13" creationId="{2767BBAF-6A1E-E248-B68E-578813FC5DDA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2" creationId="{ADB557AD-6618-DE4E-9779-C3C1BA841994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4" creationId="{E645CA4F-A863-A64B-A377-8C90D7BB1912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5" creationId="{8F9E9B22-CB09-BA40-9636-55CF798F55D9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7" creationId="{F3FDEC30-2953-CF45-8E0A-D9F299AF4606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8" creationId="{37BD9788-57A1-E548-9BD8-E1DF9B9502CB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30" creationId="{BA16ED26-E29F-5342-89DD-83EAD64CD4F8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31" creationId="{97C74265-66A1-D74C-8803-6F34487FE061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4" creationId="{6902334E-8FB5-774D-9978-CA09DA99573A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5" creationId="{A6D397D8-B1AF-7549-9663-9475D551E638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6" creationId="{F28E46BD-AF53-3647-8960-04CF1509866A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7" creationId="{C2D42CAB-D248-DB47-90E1-1BD252782529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9" creationId="{3F019BE3-0DD6-4240-96E4-11041C884D59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40" creationId="{60A66A6D-7776-574C-8DCA-B9B60305C7A5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42" creationId="{44846506-8CA1-AA42-B703-311A2B93B99C}"/>
          </ac:cxnSpMkLst>
        </pc:cxnChg>
        <pc:cxnChg chg="add mod">
          <ac:chgData name="Kun Suo" userId="41c30799-3a2b-4880-86a3-8488be07954a" providerId="ADAL" clId="{CF72750F-BA3B-8845-8F7F-B1F405B1622A}" dt="2020-02-04T20:17:28.585" v="149" actId="14100"/>
          <ac:cxnSpMkLst>
            <pc:docMk/>
            <pc:sldMk cId="2903425213" sldId="551"/>
            <ac:cxnSpMk id="43" creationId="{77E8E773-FE53-4D41-BD95-7ABE2E68D8A3}"/>
          </ac:cxnSpMkLst>
        </pc:cxnChg>
        <pc:cxnChg chg="add mod">
          <ac:chgData name="Kun Suo" userId="41c30799-3a2b-4880-86a3-8488be07954a" providerId="ADAL" clId="{CF72750F-BA3B-8845-8F7F-B1F405B1622A}" dt="2020-02-04T20:17:35.562" v="152" actId="14100"/>
          <ac:cxnSpMkLst>
            <pc:docMk/>
            <pc:sldMk cId="2903425213" sldId="551"/>
            <ac:cxnSpMk id="46" creationId="{6F5AED26-5DB4-1B4B-B225-388A47D1B556}"/>
          </ac:cxnSpMkLst>
        </pc:cxnChg>
        <pc:cxnChg chg="add mod">
          <ac:chgData name="Kun Suo" userId="41c30799-3a2b-4880-86a3-8488be07954a" providerId="ADAL" clId="{CF72750F-BA3B-8845-8F7F-B1F405B1622A}" dt="2020-02-04T20:18:23.530" v="194" actId="14100"/>
          <ac:cxnSpMkLst>
            <pc:docMk/>
            <pc:sldMk cId="2903425213" sldId="551"/>
            <ac:cxnSpMk id="50" creationId="{15D524D8-E8D5-B142-8104-6B34902AAE48}"/>
          </ac:cxnSpMkLst>
        </pc:cxnChg>
        <pc:cxnChg chg="add mod">
          <ac:chgData name="Kun Suo" userId="41c30799-3a2b-4880-86a3-8488be07954a" providerId="ADAL" clId="{CF72750F-BA3B-8845-8F7F-B1F405B1622A}" dt="2020-02-04T20:18:25.546" v="195" actId="14100"/>
          <ac:cxnSpMkLst>
            <pc:docMk/>
            <pc:sldMk cId="2903425213" sldId="551"/>
            <ac:cxnSpMk id="51" creationId="{6326EC09-3A03-1146-ABF9-E804AD5CE0A9}"/>
          </ac:cxnSpMkLst>
        </pc:cxnChg>
        <pc:cxnChg chg="add mod">
          <ac:chgData name="Kun Suo" userId="41c30799-3a2b-4880-86a3-8488be07954a" providerId="ADAL" clId="{CF72750F-BA3B-8845-8F7F-B1F405B1622A}" dt="2020-02-04T20:18:30.146" v="197" actId="1076"/>
          <ac:cxnSpMkLst>
            <pc:docMk/>
            <pc:sldMk cId="2903425213" sldId="551"/>
            <ac:cxnSpMk id="54" creationId="{EC4B8FB0-F1F3-8A4E-81E7-F36DF2F07E1D}"/>
          </ac:cxnSpMkLst>
        </pc:cxnChg>
        <pc:cxnChg chg="add mod">
          <ac:chgData name="Kun Suo" userId="41c30799-3a2b-4880-86a3-8488be07954a" providerId="ADAL" clId="{CF72750F-BA3B-8845-8F7F-B1F405B1622A}" dt="2020-02-04T20:18:30.146" v="197" actId="1076"/>
          <ac:cxnSpMkLst>
            <pc:docMk/>
            <pc:sldMk cId="2903425213" sldId="551"/>
            <ac:cxnSpMk id="55" creationId="{25DA071C-2104-5546-8E10-F17AF739A38F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6" creationId="{665BED93-E6BB-A247-B75C-BF1E1280C2C8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7" creationId="{AC239B12-AAEF-7641-9AFD-3C41FCA1E783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8" creationId="{D04EA840-FD4D-B34B-BCDB-935287636329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9" creationId="{422DB5BB-B60D-DE49-8CFE-E614955E9CF8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0" creationId="{9A2647C6-3CA0-0F42-8C2F-6CFF2F118C4B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1" creationId="{AE706703-D428-2A4F-9FFC-B37F17704C02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2" creationId="{A7465FCB-D0B7-C445-AC70-ADEF18529E98}"/>
          </ac:cxnSpMkLst>
        </pc:cxnChg>
        <pc:cxnChg chg="add del mod">
          <ac:chgData name="Kun Suo" userId="41c30799-3a2b-4880-86a3-8488be07954a" providerId="ADAL" clId="{CF72750F-BA3B-8845-8F7F-B1F405B1622A}" dt="2020-02-04T20:18:43.599" v="202" actId="478"/>
          <ac:cxnSpMkLst>
            <pc:docMk/>
            <pc:sldMk cId="2903425213" sldId="551"/>
            <ac:cxnSpMk id="63" creationId="{47307F7D-CBA6-B745-B476-C1AC27A64999}"/>
          </ac:cxnSpMkLst>
        </pc:cxnChg>
        <pc:cxnChg chg="add mod">
          <ac:chgData name="Kun Suo" userId="41c30799-3a2b-4880-86a3-8488be07954a" providerId="ADAL" clId="{CF72750F-BA3B-8845-8F7F-B1F405B1622A}" dt="2020-02-06T20:22:55.742" v="915" actId="14100"/>
          <ac:cxnSpMkLst>
            <pc:docMk/>
            <pc:sldMk cId="2903425213" sldId="551"/>
            <ac:cxnSpMk id="63" creationId="{D0DF3329-E447-1440-B027-C41F1E473D9A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5" creationId="{9A0E705E-0289-4640-8EDB-9A805F50A8C4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6" creationId="{FE49DDCA-731C-9040-8AF7-A97CCAC60A32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7" creationId="{6CCF972C-A6FB-5445-88A2-67EAB059F710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8" creationId="{0E3E03B0-A356-684F-970D-A3EC6EDA1AFC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9" creationId="{A05F7CE0-8620-1C46-B0FD-6F80B08ABE37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0" creationId="{70B6E33C-2EB8-814F-B4B3-F5A5FBB94525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1" creationId="{917E35CF-95FB-C942-B3E1-7C20D6A2D1D6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2" creationId="{BB898027-61C4-0B49-9A69-0756AB553E9D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3" creationId="{57DA79C6-B5B9-B243-938B-EDC437F209F7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4" creationId="{7F43303A-876F-DD41-B579-BC23D0459FD0}"/>
          </ac:cxnSpMkLst>
        </pc:cxnChg>
        <pc:cxnChg chg="add mod">
          <ac:chgData name="Kun Suo" userId="41c30799-3a2b-4880-86a3-8488be07954a" providerId="ADAL" clId="{CF72750F-BA3B-8845-8F7F-B1F405B1622A}" dt="2020-02-06T20:22:35.172" v="911" actId="1076"/>
          <ac:cxnSpMkLst>
            <pc:docMk/>
            <pc:sldMk cId="2903425213" sldId="551"/>
            <ac:cxnSpMk id="75" creationId="{6A0A3CED-4252-1946-A1EB-6C557E1EF791}"/>
          </ac:cxnSpMkLst>
        </pc:cxnChg>
        <pc:cxnChg chg="add del mod">
          <ac:chgData name="Kun Suo" userId="41c30799-3a2b-4880-86a3-8488be07954a" providerId="ADAL" clId="{CF72750F-BA3B-8845-8F7F-B1F405B1622A}" dt="2020-02-04T20:19:03.877" v="207" actId="478"/>
          <ac:cxnSpMkLst>
            <pc:docMk/>
            <pc:sldMk cId="2903425213" sldId="551"/>
            <ac:cxnSpMk id="75" creationId="{98D4365B-F9BF-3F4A-B6CD-2138C97BDF71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6" creationId="{2C3B4A32-7409-454E-BC66-E09C54D14871}"/>
          </ac:cxnSpMkLst>
        </pc:cxnChg>
        <pc:cxnChg chg="add mod">
          <ac:chgData name="Kun Suo" userId="41c30799-3a2b-4880-86a3-8488be07954a" providerId="ADAL" clId="{CF72750F-BA3B-8845-8F7F-B1F405B1622A}" dt="2020-02-06T20:22:55.742" v="915" actId="14100"/>
          <ac:cxnSpMkLst>
            <pc:docMk/>
            <pc:sldMk cId="2903425213" sldId="551"/>
            <ac:cxnSpMk id="77" creationId="{E732B524-65BA-0E49-BD49-DBA8D9A441DF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4T20:21:15.029" v="224"/>
        <pc:sldMkLst>
          <pc:docMk/>
          <pc:sldMk cId="3520867915" sldId="552"/>
        </pc:sldMkLst>
        <pc:spChg chg="mod">
          <ac:chgData name="Kun Suo" userId="41c30799-3a2b-4880-86a3-8488be07954a" providerId="ADAL" clId="{CF72750F-BA3B-8845-8F7F-B1F405B1622A}" dt="2020-02-04T20:19:56.688" v="217"/>
          <ac:spMkLst>
            <pc:docMk/>
            <pc:sldMk cId="3520867915" sldId="552"/>
            <ac:spMk id="2" creationId="{6132DEDE-A79D-794F-9DB3-57E29BAA4D14}"/>
          </ac:spMkLst>
        </pc:spChg>
        <pc:spChg chg="del">
          <ac:chgData name="Kun Suo" userId="41c30799-3a2b-4880-86a3-8488be07954a" providerId="ADAL" clId="{CF72750F-BA3B-8845-8F7F-B1F405B1622A}" dt="2020-02-04T20:20:53.223" v="218" actId="478"/>
          <ac:spMkLst>
            <pc:docMk/>
            <pc:sldMk cId="3520867915" sldId="552"/>
            <ac:spMk id="6" creationId="{C88B18AF-8575-2842-8F8F-34801EE1076C}"/>
          </ac:spMkLst>
        </pc:spChg>
        <pc:picChg chg="add mod">
          <ac:chgData name="Kun Suo" userId="41c30799-3a2b-4880-86a3-8488be07954a" providerId="ADAL" clId="{CF72750F-BA3B-8845-8F7F-B1F405B1622A}" dt="2020-02-04T20:21:15.029" v="224"/>
          <ac:picMkLst>
            <pc:docMk/>
            <pc:sldMk cId="3520867915" sldId="552"/>
            <ac:picMk id="7" creationId="{415103D1-AAEC-424E-9015-A5389B7CC6DC}"/>
          </ac:picMkLst>
        </pc:picChg>
      </pc:sldChg>
      <pc:sldChg chg="addSp modSp add">
        <pc:chgData name="Kun Suo" userId="41c30799-3a2b-4880-86a3-8488be07954a" providerId="ADAL" clId="{CF72750F-BA3B-8845-8F7F-B1F405B1622A}" dt="2020-02-04T21:05:58.330" v="380" actId="13822"/>
        <pc:sldMkLst>
          <pc:docMk/>
          <pc:sldMk cId="450977578" sldId="553"/>
        </pc:sldMkLst>
        <pc:spChg chg="mod">
          <ac:chgData name="Kun Suo" userId="41c30799-3a2b-4880-86a3-8488be07954a" providerId="ADAL" clId="{CF72750F-BA3B-8845-8F7F-B1F405B1622A}" dt="2020-02-04T21:04:21.530" v="238"/>
          <ac:spMkLst>
            <pc:docMk/>
            <pc:sldMk cId="450977578" sldId="553"/>
            <ac:spMk id="2" creationId="{BC5921EE-0C8C-CD47-A1DE-B93B198EAFE7}"/>
          </ac:spMkLst>
        </pc:spChg>
        <pc:spChg chg="add mod">
          <ac:chgData name="Kun Suo" userId="41c30799-3a2b-4880-86a3-8488be07954a" providerId="ADAL" clId="{CF72750F-BA3B-8845-8F7F-B1F405B1622A}" dt="2020-02-04T21:05:58.330" v="380" actId="13822"/>
          <ac:spMkLst>
            <pc:docMk/>
            <pc:sldMk cId="450977578" sldId="553"/>
            <ac:spMk id="9" creationId="{0796C903-0874-0746-A5FF-0BE1BBBCEC4C}"/>
          </ac:spMkLst>
        </pc:spChg>
        <pc:spChg chg="mod">
          <ac:chgData name="Kun Suo" userId="41c30799-3a2b-4880-86a3-8488be07954a" providerId="ADAL" clId="{CF72750F-BA3B-8845-8F7F-B1F405B1622A}" dt="2020-02-04T21:04:44.945" v="286" actId="14100"/>
          <ac:spMkLst>
            <pc:docMk/>
            <pc:sldMk cId="450977578" sldId="553"/>
            <ac:spMk id="13" creationId="{11E3FB85-7F51-244C-9244-649936B1D011}"/>
          </ac:spMkLst>
        </pc:spChg>
      </pc:sldChg>
      <pc:sldChg chg="addSp delSp modSp add">
        <pc:chgData name="Kun Suo" userId="41c30799-3a2b-4880-86a3-8488be07954a" providerId="ADAL" clId="{CF72750F-BA3B-8845-8F7F-B1F405B1622A}" dt="2020-02-06T21:02:42.846" v="1003" actId="1076"/>
        <pc:sldMkLst>
          <pc:docMk/>
          <pc:sldMk cId="2353615247" sldId="554"/>
        </pc:sldMkLst>
        <pc:spChg chg="mod">
          <ac:chgData name="Kun Suo" userId="41c30799-3a2b-4880-86a3-8488be07954a" providerId="ADAL" clId="{CF72750F-BA3B-8845-8F7F-B1F405B1622A}" dt="2020-02-06T21:02:18.813" v="997" actId="1076"/>
          <ac:spMkLst>
            <pc:docMk/>
            <pc:sldMk cId="2353615247" sldId="554"/>
            <ac:spMk id="8" creationId="{65559CF7-8EC1-7744-81A6-D9FF67F97AA7}"/>
          </ac:spMkLst>
        </pc:spChg>
        <pc:spChg chg="mod">
          <ac:chgData name="Kun Suo" userId="41c30799-3a2b-4880-86a3-8488be07954a" providerId="ADAL" clId="{CF72750F-BA3B-8845-8F7F-B1F405B1622A}" dt="2020-02-06T21:02:23.718" v="998" actId="1076"/>
          <ac:spMkLst>
            <pc:docMk/>
            <pc:sldMk cId="2353615247" sldId="554"/>
            <ac:spMk id="9" creationId="{0960A602-97D5-9B42-A16B-6A1D22B523A7}"/>
          </ac:spMkLst>
        </pc:spChg>
        <pc:spChg chg="mod">
          <ac:chgData name="Kun Suo" userId="41c30799-3a2b-4880-86a3-8488be07954a" providerId="ADAL" clId="{CF72750F-BA3B-8845-8F7F-B1F405B1622A}" dt="2020-02-06T21:02:27.678" v="999" actId="1076"/>
          <ac:spMkLst>
            <pc:docMk/>
            <pc:sldMk cId="2353615247" sldId="554"/>
            <ac:spMk id="10" creationId="{D00C86CE-9376-6542-953A-C9293C06AEFA}"/>
          </ac:spMkLst>
        </pc:spChg>
        <pc:spChg chg="mod">
          <ac:chgData name="Kun Suo" userId="41c30799-3a2b-4880-86a3-8488be07954a" providerId="ADAL" clId="{CF72750F-BA3B-8845-8F7F-B1F405B1622A}" dt="2020-02-06T20:27:36.172" v="971" actId="14100"/>
          <ac:spMkLst>
            <pc:docMk/>
            <pc:sldMk cId="2353615247" sldId="554"/>
            <ac:spMk id="12" creationId="{088074C8-1A2B-4847-9B60-39E485C6F16F}"/>
          </ac:spMkLst>
        </pc:spChg>
        <pc:grpChg chg="mod">
          <ac:chgData name="Kun Suo" userId="41c30799-3a2b-4880-86a3-8488be07954a" providerId="ADAL" clId="{CF72750F-BA3B-8845-8F7F-B1F405B1622A}" dt="2020-02-06T21:02:42.846" v="1003" actId="1076"/>
          <ac:grpSpMkLst>
            <pc:docMk/>
            <pc:sldMk cId="2353615247" sldId="554"/>
            <ac:grpSpMk id="13" creationId="{91D32919-6612-E84F-B42A-0CDBDCD1AB05}"/>
          </ac:grpSpMkLst>
        </pc:grpChg>
        <pc:picChg chg="add mod">
          <ac:chgData name="Kun Suo" userId="41c30799-3a2b-4880-86a3-8488be07954a" providerId="ADAL" clId="{CF72750F-BA3B-8845-8F7F-B1F405B1622A}" dt="2020-02-06T21:02:39.037" v="1002" actId="1076"/>
          <ac:picMkLst>
            <pc:docMk/>
            <pc:sldMk cId="2353615247" sldId="554"/>
            <ac:picMk id="6" creationId="{2E45B103-6717-0F41-BFB7-C3115C7AA168}"/>
          </ac:picMkLst>
        </pc:picChg>
        <pc:picChg chg="del">
          <ac:chgData name="Kun Suo" userId="41c30799-3a2b-4880-86a3-8488be07954a" providerId="ADAL" clId="{CF72750F-BA3B-8845-8F7F-B1F405B1622A}" dt="2020-02-06T21:01:34.198" v="988" actId="478"/>
          <ac:picMkLst>
            <pc:docMk/>
            <pc:sldMk cId="2353615247" sldId="554"/>
            <ac:picMk id="7" creationId="{E68F1F02-A9D2-374C-81FC-43F18004883F}"/>
          </ac:picMkLst>
        </pc:picChg>
        <pc:picChg chg="del">
          <ac:chgData name="Kun Suo" userId="41c30799-3a2b-4880-86a3-8488be07954a" providerId="ADAL" clId="{CF72750F-BA3B-8845-8F7F-B1F405B1622A}" dt="2020-02-06T21:00:30.772" v="984" actId="478"/>
          <ac:picMkLst>
            <pc:docMk/>
            <pc:sldMk cId="2353615247" sldId="554"/>
            <ac:picMk id="11" creationId="{ECE20E23-6439-2343-AFF6-E283D208E0CF}"/>
          </ac:picMkLst>
        </pc:picChg>
        <pc:picChg chg="add mod">
          <ac:chgData name="Kun Suo" userId="41c30799-3a2b-4880-86a3-8488be07954a" providerId="ADAL" clId="{CF72750F-BA3B-8845-8F7F-B1F405B1622A}" dt="2020-02-06T21:02:07.956" v="995" actId="166"/>
          <ac:picMkLst>
            <pc:docMk/>
            <pc:sldMk cId="2353615247" sldId="554"/>
            <ac:picMk id="47" creationId="{FAEA7E52-F44A-EF42-882C-12D6D02E0300}"/>
          </ac:picMkLst>
        </pc:picChg>
      </pc:sldChg>
      <pc:sldChg chg="add">
        <pc:chgData name="Kun Suo" userId="41c30799-3a2b-4880-86a3-8488be07954a" providerId="ADAL" clId="{CF72750F-BA3B-8845-8F7F-B1F405B1622A}" dt="2020-02-04T21:18:28.811" v="434"/>
        <pc:sldMkLst>
          <pc:docMk/>
          <pc:sldMk cId="1692823866" sldId="555"/>
        </pc:sldMkLst>
      </pc:sldChg>
      <pc:sldChg chg="addSp delSp modSp add delAnim modAnim">
        <pc:chgData name="Kun Suo" userId="41c30799-3a2b-4880-86a3-8488be07954a" providerId="ADAL" clId="{CF72750F-BA3B-8845-8F7F-B1F405B1622A}" dt="2020-02-10T17:23:51.585" v="3194" actId="1076"/>
        <pc:sldMkLst>
          <pc:docMk/>
          <pc:sldMk cId="3101440025" sldId="556"/>
        </pc:sldMkLst>
        <pc:spChg chg="mod">
          <ac:chgData name="Kun Suo" userId="41c30799-3a2b-4880-86a3-8488be07954a" providerId="ADAL" clId="{CF72750F-BA3B-8845-8F7F-B1F405B1622A}" dt="2020-02-08T18:53:31.058" v="2006" actId="27636"/>
          <ac:spMkLst>
            <pc:docMk/>
            <pc:sldMk cId="3101440025" sldId="556"/>
            <ac:spMk id="2" creationId="{FD63C541-B4E5-8E44-B08E-7AF3EE242EC0}"/>
          </ac:spMkLst>
        </pc:spChg>
        <pc:spChg chg="del">
          <ac:chgData name="Kun Suo" userId="41c30799-3a2b-4880-86a3-8488be07954a" providerId="ADAL" clId="{CF72750F-BA3B-8845-8F7F-B1F405B1622A}" dt="2020-02-08T18:53:25.332" v="2003" actId="478"/>
          <ac:spMkLst>
            <pc:docMk/>
            <pc:sldMk cId="3101440025" sldId="556"/>
            <ac:spMk id="6" creationId="{8C83FCC3-3492-DB4F-B49B-0CDEE269A29A}"/>
          </ac:spMkLst>
        </pc:spChg>
        <pc:spChg chg="add mod">
          <ac:chgData name="Kun Suo" userId="41c30799-3a2b-4880-86a3-8488be07954a" providerId="ADAL" clId="{CF72750F-BA3B-8845-8F7F-B1F405B1622A}" dt="2020-02-04T21:22:01.249" v="503" actId="164"/>
          <ac:spMkLst>
            <pc:docMk/>
            <pc:sldMk cId="3101440025" sldId="556"/>
            <ac:spMk id="9" creationId="{A33F40CB-5726-0045-91A8-CDEC92D3F58C}"/>
          </ac:spMkLst>
        </pc:spChg>
        <pc:spChg chg="del mod">
          <ac:chgData name="Kun Suo" userId="41c30799-3a2b-4880-86a3-8488be07954a" providerId="ADAL" clId="{CF72750F-BA3B-8845-8F7F-B1F405B1622A}" dt="2020-02-08T18:58:17.741" v="2062" actId="478"/>
          <ac:spMkLst>
            <pc:docMk/>
            <pc:sldMk cId="3101440025" sldId="556"/>
            <ac:spMk id="11" creationId="{008C29A1-A172-E348-8BE3-9921ECCCECA2}"/>
          </ac:spMkLst>
        </pc:spChg>
        <pc:spChg chg="mod">
          <ac:chgData name="Kun Suo" userId="41c30799-3a2b-4880-86a3-8488be07954a" providerId="ADAL" clId="{CF72750F-BA3B-8845-8F7F-B1F405B1622A}" dt="2020-02-08T18:53:57.536" v="2009" actId="1076"/>
          <ac:spMkLst>
            <pc:docMk/>
            <pc:sldMk cId="3101440025" sldId="556"/>
            <ac:spMk id="12" creationId="{A50139A1-A539-9D49-9D4F-9857CFD26928}"/>
          </ac:spMkLst>
        </pc:spChg>
        <pc:spChg chg="mod">
          <ac:chgData name="Kun Suo" userId="41c30799-3a2b-4880-86a3-8488be07954a" providerId="ADAL" clId="{CF72750F-BA3B-8845-8F7F-B1F405B1622A}" dt="2020-02-08T18:53:57.536" v="2009" actId="1076"/>
          <ac:spMkLst>
            <pc:docMk/>
            <pc:sldMk cId="3101440025" sldId="556"/>
            <ac:spMk id="13" creationId="{55ED2C1D-982C-C549-ABF9-849F85FADF38}"/>
          </ac:spMkLst>
        </pc:spChg>
        <pc:spChg chg="mod">
          <ac:chgData name="Kun Suo" userId="41c30799-3a2b-4880-86a3-8488be07954a" providerId="ADAL" clId="{CF72750F-BA3B-8845-8F7F-B1F405B1622A}" dt="2020-02-08T18:53:50.960" v="2008" actId="1076"/>
          <ac:spMkLst>
            <pc:docMk/>
            <pc:sldMk cId="3101440025" sldId="556"/>
            <ac:spMk id="14" creationId="{5211E981-0ABA-D34F-A037-AEC07C0FF015}"/>
          </ac:spMkLst>
        </pc:spChg>
        <pc:spChg chg="mod">
          <ac:chgData name="Kun Suo" userId="41c30799-3a2b-4880-86a3-8488be07954a" providerId="ADAL" clId="{CF72750F-BA3B-8845-8F7F-B1F405B1622A}" dt="2020-02-08T18:53:50.960" v="2008" actId="1076"/>
          <ac:spMkLst>
            <pc:docMk/>
            <pc:sldMk cId="3101440025" sldId="556"/>
            <ac:spMk id="15" creationId="{CE1FA5A1-FF0C-BF48-9C9B-3E183B6CD16E}"/>
          </ac:spMkLst>
        </pc:spChg>
        <pc:spChg chg="add del mod">
          <ac:chgData name="Kun Suo" userId="41c30799-3a2b-4880-86a3-8488be07954a" providerId="ADAL" clId="{CF72750F-BA3B-8845-8F7F-B1F405B1622A}" dt="2020-02-08T18:53:27.102" v="2004" actId="478"/>
          <ac:spMkLst>
            <pc:docMk/>
            <pc:sldMk cId="3101440025" sldId="556"/>
            <ac:spMk id="19" creationId="{DBE6E831-6977-3749-B346-C918558E3394}"/>
          </ac:spMkLst>
        </pc:spChg>
        <pc:spChg chg="add mod">
          <ac:chgData name="Kun Suo" userId="41c30799-3a2b-4880-86a3-8488be07954a" providerId="ADAL" clId="{CF72750F-BA3B-8845-8F7F-B1F405B1622A}" dt="2020-02-04T21:23:30.381" v="540" actId="164"/>
          <ac:spMkLst>
            <pc:docMk/>
            <pc:sldMk cId="3101440025" sldId="556"/>
            <ac:spMk id="21" creationId="{3D3534BC-3574-714F-9BAB-FC274B3A3931}"/>
          </ac:spMkLst>
        </pc:spChg>
        <pc:spChg chg="add del">
          <ac:chgData name="Kun Suo" userId="41c30799-3a2b-4880-86a3-8488be07954a" providerId="ADAL" clId="{CF72750F-BA3B-8845-8F7F-B1F405B1622A}" dt="2020-02-08T18:54:14.570" v="2011"/>
          <ac:spMkLst>
            <pc:docMk/>
            <pc:sldMk cId="3101440025" sldId="556"/>
            <ac:spMk id="27" creationId="{8E721AC0-7420-B747-AE3C-1B20FDBAB16F}"/>
          </ac:spMkLst>
        </pc:spChg>
        <pc:spChg chg="add del mod">
          <ac:chgData name="Kun Suo" userId="41c30799-3a2b-4880-86a3-8488be07954a" providerId="ADAL" clId="{CF72750F-BA3B-8845-8F7F-B1F405B1622A}" dt="2020-02-08T19:01:02.395" v="2110" actId="478"/>
          <ac:spMkLst>
            <pc:docMk/>
            <pc:sldMk cId="3101440025" sldId="556"/>
            <ac:spMk id="28" creationId="{963B76D6-7142-AF4B-B247-BFD83ACB0919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29" creationId="{4BFA030C-F4B7-2247-9A58-F25EEF03C0D6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1" creationId="{C7E976CD-585E-344E-8299-4F0556340FB6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2" creationId="{FA2C3CDA-051B-8D43-A58D-646BDD10ECE4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3" creationId="{1E7A82CF-9E4E-1243-B54D-CB6D4FBC4354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4" creationId="{5F4D0B68-5DF9-A441-8830-E0DED6E76302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5" creationId="{4CDC2F48-2511-6146-A6FC-02CBE8459287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6" creationId="{0265EEAC-9A36-4B45-B156-75944CC332E0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7" creationId="{E1BB51B2-CC4B-2C47-967F-003C3B49CA82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8" creationId="{FB8450D5-EFA6-2D48-9EB3-92FE548F19D6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9" creationId="{4E23D25E-FA6A-2F4B-B06D-C962E1F8640A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0" creationId="{870E1CDA-F05F-814E-AC5F-4EF87E4CA0B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1" creationId="{1C00FC20-6275-9046-84E6-37EEF420454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2" creationId="{200C36D7-534A-1B40-A4F1-23B331B74CC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3" creationId="{7548E7FF-F2F4-FC4C-B1D6-401D7A769BD4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53" creationId="{6C3EDD13-10E3-3441-8BD1-D4D744BADC52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54" creationId="{B74E6DC3-1924-5C41-886E-3A80376212FF}"/>
          </ac:spMkLst>
        </pc:spChg>
        <pc:spChg chg="add mod">
          <ac:chgData name="Kun Suo" userId="41c30799-3a2b-4880-86a3-8488be07954a" providerId="ADAL" clId="{CF72750F-BA3B-8845-8F7F-B1F405B1622A}" dt="2020-02-10T17:23:44.329" v="3191" actId="14100"/>
          <ac:spMkLst>
            <pc:docMk/>
            <pc:sldMk cId="3101440025" sldId="556"/>
            <ac:spMk id="58" creationId="{63F11D23-81E4-B840-838A-713623AEBF1F}"/>
          </ac:spMkLst>
        </pc:spChg>
        <pc:spChg chg="add del mod">
          <ac:chgData name="Kun Suo" userId="41c30799-3a2b-4880-86a3-8488be07954a" providerId="ADAL" clId="{CF72750F-BA3B-8845-8F7F-B1F405B1622A}" dt="2020-02-08T18:58:25.342" v="2063" actId="478"/>
          <ac:spMkLst>
            <pc:docMk/>
            <pc:sldMk cId="3101440025" sldId="556"/>
            <ac:spMk id="58" creationId="{9E31FCFA-C6E2-E64E-ACA0-B97B95931C04}"/>
          </ac:spMkLst>
        </pc:spChg>
        <pc:spChg chg="add mod">
          <ac:chgData name="Kun Suo" userId="41c30799-3a2b-4880-86a3-8488be07954a" providerId="ADAL" clId="{CF72750F-BA3B-8845-8F7F-B1F405B1622A}" dt="2020-02-10T17:23:51.585" v="3194" actId="1076"/>
          <ac:spMkLst>
            <pc:docMk/>
            <pc:sldMk cId="3101440025" sldId="556"/>
            <ac:spMk id="65" creationId="{04EFA181-BA3D-2A44-93FA-E5DF281AEA5A}"/>
          </ac:spMkLst>
        </pc:spChg>
        <pc:spChg chg="add del mod">
          <ac:chgData name="Kun Suo" userId="41c30799-3a2b-4880-86a3-8488be07954a" providerId="ADAL" clId="{CF72750F-BA3B-8845-8F7F-B1F405B1622A}" dt="2020-02-08T19:00:00.965" v="2100" actId="478"/>
          <ac:spMkLst>
            <pc:docMk/>
            <pc:sldMk cId="3101440025" sldId="556"/>
            <ac:spMk id="66" creationId="{7107493B-34FC-944D-AAD7-7730B82EA634}"/>
          </ac:spMkLst>
        </pc:spChg>
        <pc:spChg chg="add mod">
          <ac:chgData name="Kun Suo" userId="41c30799-3a2b-4880-86a3-8488be07954a" providerId="ADAL" clId="{CF72750F-BA3B-8845-8F7F-B1F405B1622A}" dt="2020-02-08T18:59:10.618" v="2079" actId="1076"/>
          <ac:spMkLst>
            <pc:docMk/>
            <pc:sldMk cId="3101440025" sldId="556"/>
            <ac:spMk id="67" creationId="{DDB5DDF6-40BD-E541-BF82-DD245B3BB7F2}"/>
          </ac:spMkLst>
        </pc:spChg>
        <pc:spChg chg="add del mod">
          <ac:chgData name="Kun Suo" userId="41c30799-3a2b-4880-86a3-8488be07954a" providerId="ADAL" clId="{CF72750F-BA3B-8845-8F7F-B1F405B1622A}" dt="2020-02-08T19:00:00.165" v="2099" actId="478"/>
          <ac:spMkLst>
            <pc:docMk/>
            <pc:sldMk cId="3101440025" sldId="556"/>
            <ac:spMk id="68" creationId="{CF5CF9EB-539B-7A45-8606-818F5F549F20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74" creationId="{1A583B37-C099-9441-8043-9F0E8DE7EE8D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78" creationId="{F0F923E0-A5EC-A54E-828D-C89D0489D9DB}"/>
          </ac:spMkLst>
        </pc:spChg>
        <pc:grpChg chg="add del mod">
          <ac:chgData name="Kun Suo" userId="41c30799-3a2b-4880-86a3-8488be07954a" providerId="ADAL" clId="{CF72750F-BA3B-8845-8F7F-B1F405B1622A}" dt="2020-02-08T18:57:27.974" v="2051" actId="478"/>
          <ac:grpSpMkLst>
            <pc:docMk/>
            <pc:sldMk cId="3101440025" sldId="556"/>
            <ac:grpSpMk id="16" creationId="{85785273-2EC2-5745-8375-7AE15FA07271}"/>
          </ac:grpSpMkLst>
        </pc:grpChg>
        <pc:grpChg chg="add del mod">
          <ac:chgData name="Kun Suo" userId="41c30799-3a2b-4880-86a3-8488be07954a" providerId="ADAL" clId="{CF72750F-BA3B-8845-8F7F-B1F405B1622A}" dt="2020-02-08T18:57:31.215" v="2052" actId="478"/>
          <ac:grpSpMkLst>
            <pc:docMk/>
            <pc:sldMk cId="3101440025" sldId="556"/>
            <ac:grpSpMk id="23" creationId="{4C50DD4D-8263-6A49-8E99-3C9C122A70C8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45" creationId="{3B985359-8B66-2146-8635-4DA7D2142655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55" creationId="{DF2F421F-A616-D249-AA48-9DDB7C5F6B92}"/>
          </ac:grpSpMkLst>
        </pc:grpChg>
        <pc:grpChg chg="add mod">
          <ac:chgData name="Kun Suo" userId="41c30799-3a2b-4880-86a3-8488be07954a" providerId="ADAL" clId="{CF72750F-BA3B-8845-8F7F-B1F405B1622A}" dt="2020-02-08T18:59:10.618" v="2079" actId="1076"/>
          <ac:grpSpMkLst>
            <pc:docMk/>
            <pc:sldMk cId="3101440025" sldId="556"/>
            <ac:grpSpMk id="70" creationId="{2D65EEDA-43A6-DC47-AF0A-7BC609B31D7E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75" creationId="{4C88BDD7-2FF4-5043-B44F-1FE0521AF1C5}"/>
          </ac:grpSpMkLst>
        </pc:grpChg>
        <pc:picChg chg="add mod">
          <ac:chgData name="Kun Suo" userId="41c30799-3a2b-4880-86a3-8488be07954a" providerId="ADAL" clId="{CF72750F-BA3B-8845-8F7F-B1F405B1622A}" dt="2020-02-04T21:22:01.249" v="503" actId="164"/>
          <ac:picMkLst>
            <pc:docMk/>
            <pc:sldMk cId="3101440025" sldId="556"/>
            <ac:picMk id="7" creationId="{31611929-A99A-8E4E-ADDA-3EBE60DA3C91}"/>
          </ac:picMkLst>
        </pc:picChg>
        <pc:picChg chg="mod">
          <ac:chgData name="Kun Suo" userId="41c30799-3a2b-4880-86a3-8488be07954a" providerId="ADAL" clId="{CF72750F-BA3B-8845-8F7F-B1F405B1622A}" dt="2020-02-08T18:53:57.536" v="2009" actId="1076"/>
          <ac:picMkLst>
            <pc:docMk/>
            <pc:sldMk cId="3101440025" sldId="556"/>
            <ac:picMk id="8" creationId="{EF51E9F8-3B7E-6F41-84A3-D773F1B0CAE8}"/>
          </ac:picMkLst>
        </pc:picChg>
        <pc:picChg chg="mod">
          <ac:chgData name="Kun Suo" userId="41c30799-3a2b-4880-86a3-8488be07954a" providerId="ADAL" clId="{CF72750F-BA3B-8845-8F7F-B1F405B1622A}" dt="2020-02-08T18:53:50.960" v="2008" actId="1076"/>
          <ac:picMkLst>
            <pc:docMk/>
            <pc:sldMk cId="3101440025" sldId="556"/>
            <ac:picMk id="10" creationId="{EEAA86F9-D7E8-A84F-8EEA-D5D4E7379B74}"/>
          </ac:picMkLst>
        </pc:picChg>
        <pc:picChg chg="add mod">
          <ac:chgData name="Kun Suo" userId="41c30799-3a2b-4880-86a3-8488be07954a" providerId="ADAL" clId="{CF72750F-BA3B-8845-8F7F-B1F405B1622A}" dt="2020-02-04T21:23:30.381" v="540" actId="164"/>
          <ac:picMkLst>
            <pc:docMk/>
            <pc:sldMk cId="3101440025" sldId="556"/>
            <ac:picMk id="22" creationId="{D01147D7-3804-7044-905E-485FED29A60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24" creationId="{E8FC82B0-4B8A-404D-B50C-05DCBA0CD045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44" creationId="{81B2D5B4-5A36-8A4D-A562-FCCC2D0E9EFF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48" creationId="{DC85792B-22CF-F148-B52A-85BCAD8D4463}"/>
          </ac:picMkLst>
        </pc:picChg>
        <pc:picChg chg="add del mod">
          <ac:chgData name="Kun Suo" userId="41c30799-3a2b-4880-86a3-8488be07954a" providerId="ADAL" clId="{CF72750F-BA3B-8845-8F7F-B1F405B1622A}" dt="2020-02-08T18:59:39.285" v="2085" actId="478"/>
          <ac:picMkLst>
            <pc:docMk/>
            <pc:sldMk cId="3101440025" sldId="556"/>
            <ac:picMk id="49" creationId="{6FA620F8-8F12-E646-B8B9-EA78DA8CCC5D}"/>
          </ac:picMkLst>
        </pc:picChg>
        <pc:picChg chg="add del mod">
          <ac:chgData name="Kun Suo" userId="41c30799-3a2b-4880-86a3-8488be07954a" providerId="ADAL" clId="{CF72750F-BA3B-8845-8F7F-B1F405B1622A}" dt="2020-02-08T18:59:39.285" v="2085" actId="478"/>
          <ac:picMkLst>
            <pc:docMk/>
            <pc:sldMk cId="3101440025" sldId="556"/>
            <ac:picMk id="50" creationId="{D32CA3AB-6D0F-6441-B405-CFE31FC0422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1" creationId="{C9FB91A2-2F65-1D4C-A93B-CD5734EE5950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2" creationId="{FDFA0437-2B9E-854D-A44A-263F2A93BC7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9" creationId="{BA6ED236-9C7D-2D4F-8386-8B875871D348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0" creationId="{727A4644-B59B-2348-8026-99426DE7B976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1" creationId="{F067E0C8-B1FE-4B4D-8219-B92B36D38665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2" creationId="{DB1DDAF8-0947-7C4A-84E2-52AE9A4A7657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3" creationId="{4DBA3E7A-55B2-0240-8BFC-8E4C04C52539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9" creationId="{E4057077-F2B6-8A47-9498-B7BC3BAAF026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73" creationId="{FC70A457-7B1E-7040-A6E8-26352A7E1433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79" creationId="{8296EE20-726C-984E-8D54-0CCD16C0EF50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0" creationId="{806F5CE9-6CD8-E342-8356-F7DA632279A7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1" creationId="{F74F637A-4E01-B44F-B3E1-1A01CA8371FD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2" creationId="{330525D0-03FC-F440-8B97-24336FF50336}"/>
          </ac:picMkLst>
        </pc:picChg>
        <pc:cxnChg chg="add mod">
          <ac:chgData name="Kun Suo" userId="41c30799-3a2b-4880-86a3-8488be07954a" providerId="ADAL" clId="{CF72750F-BA3B-8845-8F7F-B1F405B1622A}" dt="2020-02-10T17:22:38.988" v="3180" actId="1076"/>
          <ac:cxnSpMkLst>
            <pc:docMk/>
            <pc:sldMk cId="3101440025" sldId="556"/>
            <ac:cxnSpMk id="18" creationId="{E77A27E8-3458-6440-A60B-D0C398F6418D}"/>
          </ac:cxnSpMkLst>
        </pc:cxnChg>
        <pc:cxnChg chg="add del mod">
          <ac:chgData name="Kun Suo" userId="41c30799-3a2b-4880-86a3-8488be07954a" providerId="ADAL" clId="{CF72750F-BA3B-8845-8F7F-B1F405B1622A}" dt="2020-02-08T18:58:57.494" v="2076" actId="478"/>
          <ac:cxnSpMkLst>
            <pc:docMk/>
            <pc:sldMk cId="3101440025" sldId="556"/>
            <ac:cxnSpMk id="26" creationId="{DF97FACE-8622-5048-B90B-30B798F5B10C}"/>
          </ac:cxnSpMkLst>
        </pc:cxnChg>
        <pc:cxnChg chg="add del mod">
          <ac:chgData name="Kun Suo" userId="41c30799-3a2b-4880-86a3-8488be07954a" providerId="ADAL" clId="{CF72750F-BA3B-8845-8F7F-B1F405B1622A}" dt="2020-02-08T18:58:58.261" v="2077" actId="478"/>
          <ac:cxnSpMkLst>
            <pc:docMk/>
            <pc:sldMk cId="3101440025" sldId="556"/>
            <ac:cxnSpMk id="30" creationId="{2D3B997C-311E-FE4B-ABF1-B0C9D6E2F0EE}"/>
          </ac:cxnSpMkLst>
        </pc:cxnChg>
        <pc:cxnChg chg="add mod">
          <ac:chgData name="Kun Suo" userId="41c30799-3a2b-4880-86a3-8488be07954a" providerId="ADAL" clId="{CF72750F-BA3B-8845-8F7F-B1F405B1622A}" dt="2020-02-10T17:22:38.988" v="3180" actId="1076"/>
          <ac:cxnSpMkLst>
            <pc:docMk/>
            <pc:sldMk cId="3101440025" sldId="556"/>
            <ac:cxnSpMk id="64" creationId="{7893819F-D700-E948-A93C-513326B84A37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10T17:39:00.846" v="3314"/>
        <pc:sldMkLst>
          <pc:docMk/>
          <pc:sldMk cId="1746310216" sldId="557"/>
        </pc:sldMkLst>
        <pc:spChg chg="del">
          <ac:chgData name="Kun Suo" userId="41c30799-3a2b-4880-86a3-8488be07954a" providerId="ADAL" clId="{CF72750F-BA3B-8845-8F7F-B1F405B1622A}" dt="2020-02-04T21:41:50.306" v="721" actId="478"/>
          <ac:spMkLst>
            <pc:docMk/>
            <pc:sldMk cId="1746310216" sldId="557"/>
            <ac:spMk id="2" creationId="{13CDAB10-7306-5343-BA26-1EC4A8114642}"/>
          </ac:spMkLst>
        </pc:spChg>
        <pc:spChg chg="add del mod">
          <ac:chgData name="Kun Suo" userId="41c30799-3a2b-4880-86a3-8488be07954a" providerId="ADAL" clId="{CF72750F-BA3B-8845-8F7F-B1F405B1622A}" dt="2020-02-04T21:30:03.562" v="582" actId="478"/>
          <ac:spMkLst>
            <pc:docMk/>
            <pc:sldMk cId="1746310216" sldId="557"/>
            <ac:spMk id="9" creationId="{86B3BB0D-402B-DD46-9BC8-245EF97183DE}"/>
          </ac:spMkLst>
        </pc:spChg>
        <pc:spChg chg="del">
          <ac:chgData name="Kun Suo" userId="41c30799-3a2b-4880-86a3-8488be07954a" providerId="ADAL" clId="{CF72750F-BA3B-8845-8F7F-B1F405B1622A}" dt="2020-02-04T21:30:02.617" v="581" actId="478"/>
          <ac:spMkLst>
            <pc:docMk/>
            <pc:sldMk cId="1746310216" sldId="557"/>
            <ac:spMk id="10" creationId="{2E97EE04-DCB9-6B4C-910C-D92E652E985D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1" creationId="{2A9E5251-DC8F-2442-859D-D1D5D646FAD8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2" creationId="{8E408003-7BBA-6E47-B1CA-D8894FF7756E}"/>
          </ac:spMkLst>
        </pc:spChg>
        <pc:spChg chg="del mod">
          <ac:chgData name="Kun Suo" userId="41c30799-3a2b-4880-86a3-8488be07954a" providerId="ADAL" clId="{CF72750F-BA3B-8845-8F7F-B1F405B1622A}" dt="2020-02-04T21:40:51.557" v="713" actId="478"/>
          <ac:spMkLst>
            <pc:docMk/>
            <pc:sldMk cId="1746310216" sldId="557"/>
            <ac:spMk id="13" creationId="{E54A82C8-4458-704B-8F8D-5882D8ED9510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4" creationId="{11C54536-3C89-CE49-BB73-11E59A71BE66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5" creationId="{8ED4349B-564A-FF40-83E5-DC10628E263C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6" creationId="{D847CBAB-6745-9D4C-9472-D5884CE760D6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7" creationId="{C3D423F0-29A8-424E-ACDD-44CB89871778}"/>
          </ac:spMkLst>
        </pc:spChg>
        <pc:spChg chg="del topLvl">
          <ac:chgData name="Kun Suo" userId="41c30799-3a2b-4880-86a3-8488be07954a" providerId="ADAL" clId="{CF72750F-BA3B-8845-8F7F-B1F405B1622A}" dt="2020-02-04T21:34:57.809" v="652" actId="478"/>
          <ac:spMkLst>
            <pc:docMk/>
            <pc:sldMk cId="1746310216" sldId="557"/>
            <ac:spMk id="20" creationId="{64111D2F-5C17-D64E-A022-BEDF5A4D2D8E}"/>
          </ac:spMkLst>
        </pc:spChg>
        <pc:spChg chg="mod">
          <ac:chgData name="Kun Suo" userId="41c30799-3a2b-4880-86a3-8488be07954a" providerId="ADAL" clId="{CF72750F-BA3B-8845-8F7F-B1F405B1622A}" dt="2020-02-04T21:33:01.133" v="629" actId="404"/>
          <ac:spMkLst>
            <pc:docMk/>
            <pc:sldMk cId="1746310216" sldId="557"/>
            <ac:spMk id="22" creationId="{0187215E-BF79-FD42-8718-FBF71763D294}"/>
          </ac:spMkLst>
        </pc:spChg>
        <pc:spChg chg="add mod">
          <ac:chgData name="Kun Suo" userId="41c30799-3a2b-4880-86a3-8488be07954a" providerId="ADAL" clId="{CF72750F-BA3B-8845-8F7F-B1F405B1622A}" dt="2020-02-04T21:31:54.139" v="610" actId="1076"/>
          <ac:spMkLst>
            <pc:docMk/>
            <pc:sldMk cId="1746310216" sldId="557"/>
            <ac:spMk id="25" creationId="{C5E616EC-46C2-B748-A154-CED69353FA0F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31" creationId="{FF6AD6A7-5D21-154A-9766-EE650AD1A0CE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38" creationId="{C640CAD1-7530-134A-95BC-701ACF2CC7AA}"/>
          </ac:spMkLst>
        </pc:spChg>
        <pc:spChg chg="mod">
          <ac:chgData name="Kun Suo" userId="41c30799-3a2b-4880-86a3-8488be07954a" providerId="ADAL" clId="{CF72750F-BA3B-8845-8F7F-B1F405B1622A}" dt="2020-02-04T21:36:14.206" v="663" actId="1076"/>
          <ac:spMkLst>
            <pc:docMk/>
            <pc:sldMk cId="1746310216" sldId="557"/>
            <ac:spMk id="41" creationId="{F0649A2C-DBD6-E54E-8FEC-0200CDF5559C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46" creationId="{BB2FDBD8-17EC-6349-9C15-CF9721908EB5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49" creationId="{EC145629-38B6-0A43-BACC-D9A48B453243}"/>
          </ac:spMkLst>
        </pc:spChg>
        <pc:spChg chg="mod">
          <ac:chgData name="Kun Suo" userId="41c30799-3a2b-4880-86a3-8488be07954a" providerId="ADAL" clId="{CF72750F-BA3B-8845-8F7F-B1F405B1622A}" dt="2020-02-04T21:40:09.288" v="699" actId="20577"/>
          <ac:spMkLst>
            <pc:docMk/>
            <pc:sldMk cId="1746310216" sldId="557"/>
            <ac:spMk id="52" creationId="{1A670DF0-3B3C-DC44-BC06-4E56A4540E4D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56" creationId="{1B0720FE-018B-494E-AA28-59B76A83DAB5}"/>
          </ac:spMkLst>
        </pc:spChg>
        <pc:spChg chg="add del mod">
          <ac:chgData name="Kun Suo" userId="41c30799-3a2b-4880-86a3-8488be07954a" providerId="ADAL" clId="{CF72750F-BA3B-8845-8F7F-B1F405B1622A}" dt="2020-02-04T21:41:51.771" v="722" actId="478"/>
          <ac:spMkLst>
            <pc:docMk/>
            <pc:sldMk cId="1746310216" sldId="557"/>
            <ac:spMk id="60" creationId="{2BD90F40-25CA-7347-980E-A593AAA3C18F}"/>
          </ac:spMkLst>
        </pc:spChg>
        <pc:grpChg chg="add del mod">
          <ac:chgData name="Kun Suo" userId="41c30799-3a2b-4880-86a3-8488be07954a" providerId="ADAL" clId="{CF72750F-BA3B-8845-8F7F-B1F405B1622A}" dt="2020-02-04T21:34:57.809" v="652" actId="478"/>
          <ac:grpSpMkLst>
            <pc:docMk/>
            <pc:sldMk cId="1746310216" sldId="557"/>
            <ac:grpSpMk id="18" creationId="{425AC8AE-E732-084A-BFBD-EA7856AEBCD1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21" creationId="{5BD78627-D5FA-B945-95B6-DF9D1CA163BC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33" creationId="{11DC25A3-D8C1-2A4C-935F-57996D507F0E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40" creationId="{2CED21EA-B719-C742-94C5-6B900E6B7851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51" creationId="{8FC48403-57EE-714E-BA65-78DE4132428A}"/>
          </ac:grpSpMkLst>
        </pc:grpChg>
        <pc:grpChg chg="add del mod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61" creationId="{ECF63767-EC68-2743-A051-D7FFD7D5AE9D}"/>
          </ac:grpSpMkLst>
        </pc:grp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7" creationId="{CB746AD3-A188-C642-8B02-D030881E1DBB}"/>
          </ac:picMkLst>
        </pc:pic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8" creationId="{4D43687A-2D49-1547-BD31-D2BF720E7102}"/>
          </ac:picMkLst>
        </pc:pic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19" creationId="{CA7A65E8-9ED5-3942-ADD2-E5CF73F7263B}"/>
          </ac:picMkLst>
        </pc:picChg>
        <pc:picChg chg="mod">
          <ac:chgData name="Kun Suo" userId="41c30799-3a2b-4880-86a3-8488be07954a" providerId="ADAL" clId="{CF72750F-BA3B-8845-8F7F-B1F405B1622A}" dt="2020-02-04T21:33:17.091" v="632" actId="14100"/>
          <ac:picMkLst>
            <pc:docMk/>
            <pc:sldMk cId="1746310216" sldId="557"/>
            <ac:picMk id="23" creationId="{0B26739D-BA53-9E46-BAAC-848FD89EBC1D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24" creationId="{53892609-8B74-6445-B709-05DCE408667F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32" creationId="{F5A9087E-A6EA-5F41-B3DF-2E36DDA17564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39" creationId="{5D2918C7-10B1-D346-AAC3-AD6F3C3A74CF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50" creationId="{4286225A-9FF6-AF4F-8689-9E61A66E4648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57" creationId="{E01DEF48-0D09-7144-B667-67A940CE42CC}"/>
          </ac:picMkLst>
        </pc:picChg>
        <pc:picChg chg="add mod">
          <ac:chgData name="Kun Suo" userId="41c30799-3a2b-4880-86a3-8488be07954a" providerId="ADAL" clId="{CF72750F-BA3B-8845-8F7F-B1F405B1622A}" dt="2020-02-04T21:47:20.069" v="743" actId="1076"/>
          <ac:picMkLst>
            <pc:docMk/>
            <pc:sldMk cId="1746310216" sldId="557"/>
            <ac:picMk id="58" creationId="{1C262508-8A99-554F-8BA3-F51EB7153CC7}"/>
          </ac:picMkLst>
        </pc:picChg>
        <pc:picChg chg="add mod">
          <ac:chgData name="Kun Suo" userId="41c30799-3a2b-4880-86a3-8488be07954a" providerId="ADAL" clId="{CF72750F-BA3B-8845-8F7F-B1F405B1622A}" dt="2020-02-04T21:46:03.684" v="729" actId="14100"/>
          <ac:picMkLst>
            <pc:docMk/>
            <pc:sldMk cId="1746310216" sldId="557"/>
            <ac:picMk id="62" creationId="{41312913-624F-A44B-9F66-2B51DC089B33}"/>
          </ac:picMkLst>
        </pc:pic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26" creationId="{33015E7B-195B-2049-8C60-D73F28EEF78F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0" creationId="{32F6B427-D34F-924F-BB38-6B2275910F49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6" creationId="{CEFD1373-DC3E-DE44-B0A8-721781612DB3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7" creationId="{71178F62-AACC-C747-AB56-1A3F4F0EBCDD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3" creationId="{7B396B6F-A498-5D4A-B596-743B93C22CBE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7" creationId="{62BB0986-F182-DF44-987F-A2153A0DAC2A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8" creationId="{8BD82A01-9548-0243-A71B-49E40F4C7F2E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54" creationId="{9EBE456F-5CAC-9A49-AD02-BEA9807F4DAF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55" creationId="{270D321C-05F9-4D45-8F0C-6DEF02CCABB1}"/>
          </ac:cxnSpMkLst>
        </pc:cxnChg>
        <pc:cxnChg chg="add mod">
          <ac:chgData name="Kun Suo" userId="41c30799-3a2b-4880-86a3-8488be07954a" providerId="ADAL" clId="{CF72750F-BA3B-8845-8F7F-B1F405B1622A}" dt="2020-02-10T17:33:16.316" v="3276" actId="1076"/>
          <ac:cxnSpMkLst>
            <pc:docMk/>
            <pc:sldMk cId="1746310216" sldId="557"/>
            <ac:cxnSpMk id="59" creationId="{A4DF70A1-DA12-4542-98DC-86F25CA04EB7}"/>
          </ac:cxnSpMkLst>
        </pc:cxnChg>
        <pc:cxnChg chg="add mod">
          <ac:chgData name="Kun Suo" userId="41c30799-3a2b-4880-86a3-8488be07954a" providerId="ADAL" clId="{CF72750F-BA3B-8845-8F7F-B1F405B1622A}" dt="2020-02-10T17:33:32.260" v="3279" actId="14100"/>
          <ac:cxnSpMkLst>
            <pc:docMk/>
            <pc:sldMk cId="1746310216" sldId="557"/>
            <ac:cxnSpMk id="60" creationId="{426DE7B9-F524-2245-81FC-1D9415358E0E}"/>
          </ac:cxnSpMkLst>
        </pc:cxnChg>
      </pc:sldChg>
      <pc:sldChg chg="modSp add">
        <pc:chgData name="Kun Suo" userId="41c30799-3a2b-4880-86a3-8488be07954a" providerId="ADAL" clId="{CF72750F-BA3B-8845-8F7F-B1F405B1622A}" dt="2020-02-10T18:01:07.602" v="3382" actId="20577"/>
        <pc:sldMkLst>
          <pc:docMk/>
          <pc:sldMk cId="2742547209" sldId="558"/>
        </pc:sldMkLst>
        <pc:spChg chg="mod">
          <ac:chgData name="Kun Suo" userId="41c30799-3a2b-4880-86a3-8488be07954a" providerId="ADAL" clId="{CF72750F-BA3B-8845-8F7F-B1F405B1622A}" dt="2020-02-10T18:01:07.602" v="3382" actId="20577"/>
          <ac:spMkLst>
            <pc:docMk/>
            <pc:sldMk cId="2742547209" sldId="558"/>
            <ac:spMk id="6" creationId="{FD1A5140-4CCA-9B45-9A35-2238C0D8BED3}"/>
          </ac:spMkLst>
        </pc:spChg>
      </pc:sldChg>
      <pc:sldChg chg="addSp delSp modSp add del">
        <pc:chgData name="Kun Suo" userId="41c30799-3a2b-4880-86a3-8488be07954a" providerId="ADAL" clId="{CF72750F-BA3B-8845-8F7F-B1F405B1622A}" dt="2020-02-04T21:41:30.411" v="717" actId="2696"/>
        <pc:sldMkLst>
          <pc:docMk/>
          <pc:sldMk cId="4208506916" sldId="558"/>
        </pc:sldMkLst>
        <pc:spChg chg="del">
          <ac:chgData name="Kun Suo" userId="41c30799-3a2b-4880-86a3-8488be07954a" providerId="ADAL" clId="{CF72750F-BA3B-8845-8F7F-B1F405B1622A}" dt="2020-02-04T21:41:09.872" v="715" actId="478"/>
          <ac:spMkLst>
            <pc:docMk/>
            <pc:sldMk cId="4208506916" sldId="558"/>
            <ac:spMk id="6" creationId="{8C83FCC3-3492-DB4F-B49B-0CDEE269A29A}"/>
          </ac:spMkLst>
        </pc:spChg>
        <pc:spChg chg="add del mod">
          <ac:chgData name="Kun Suo" userId="41c30799-3a2b-4880-86a3-8488be07954a" providerId="ADAL" clId="{CF72750F-BA3B-8845-8F7F-B1F405B1622A}" dt="2020-02-04T21:41:11.629" v="716" actId="478"/>
          <ac:spMkLst>
            <pc:docMk/>
            <pc:sldMk cId="4208506916" sldId="558"/>
            <ac:spMk id="19" creationId="{D8DD8D28-BCB0-1949-B9A9-853B2DD299E4}"/>
          </ac:spMkLst>
        </pc:spChg>
      </pc:sldChg>
      <pc:sldChg chg="addSp delSp modSp add">
        <pc:chgData name="Kun Suo" userId="41c30799-3a2b-4880-86a3-8488be07954a" providerId="ADAL" clId="{CF72750F-BA3B-8845-8F7F-B1F405B1622A}" dt="2020-02-08T23:45:40.120" v="3133" actId="1076"/>
        <pc:sldMkLst>
          <pc:docMk/>
          <pc:sldMk cId="858184558" sldId="559"/>
        </pc:sldMkLst>
        <pc:spChg chg="mod">
          <ac:chgData name="Kun Suo" userId="41c30799-3a2b-4880-86a3-8488be07954a" providerId="ADAL" clId="{CF72750F-BA3B-8845-8F7F-B1F405B1622A}" dt="2020-02-08T23:44:34.178" v="3074" actId="27636"/>
          <ac:spMkLst>
            <pc:docMk/>
            <pc:sldMk cId="858184558" sldId="559"/>
            <ac:spMk id="2" creationId="{6EE2B4D1-941B-454F-B023-5D94F424E1D2}"/>
          </ac:spMkLst>
        </pc:spChg>
        <pc:spChg chg="mod">
          <ac:chgData name="Kun Suo" userId="41c30799-3a2b-4880-86a3-8488be07954a" providerId="ADAL" clId="{CF72750F-BA3B-8845-8F7F-B1F405B1622A}" dt="2020-02-08T23:45:33.698" v="3132" actId="1076"/>
          <ac:spMkLst>
            <pc:docMk/>
            <pc:sldMk cId="858184558" sldId="559"/>
            <ac:spMk id="20" creationId="{7FFC6E0B-4113-C44F-9FF1-EE413E857E35}"/>
          </ac:spMkLst>
        </pc:spChg>
        <pc:spChg chg="add mod">
          <ac:chgData name="Kun Suo" userId="41c30799-3a2b-4880-86a3-8488be07954a" providerId="ADAL" clId="{CF72750F-BA3B-8845-8F7F-B1F405B1622A}" dt="2020-02-08T23:45:12.951" v="3126" actId="14100"/>
          <ac:spMkLst>
            <pc:docMk/>
            <pc:sldMk cId="858184558" sldId="559"/>
            <ac:spMk id="21" creationId="{02D87820-13B0-354A-8E1D-DBDBDF6B8804}"/>
          </ac:spMkLst>
        </pc:spChg>
        <pc:spChg chg="mod">
          <ac:chgData name="Kun Suo" userId="41c30799-3a2b-4880-86a3-8488be07954a" providerId="ADAL" clId="{CF72750F-BA3B-8845-8F7F-B1F405B1622A}" dt="2020-02-08T23:45:33.698" v="3132" actId="1076"/>
          <ac:spMkLst>
            <pc:docMk/>
            <pc:sldMk cId="858184558" sldId="559"/>
            <ac:spMk id="28" creationId="{B1DAAB97-BEA6-374E-A066-6985134B4DD4}"/>
          </ac:spMkLst>
        </pc:spChg>
        <pc:spChg chg="mod">
          <ac:chgData name="Kun Suo" userId="41c30799-3a2b-4880-86a3-8488be07954a" providerId="ADAL" clId="{CF72750F-BA3B-8845-8F7F-B1F405B1622A}" dt="2020-02-08T23:45:40.120" v="3133" actId="1076"/>
          <ac:spMkLst>
            <pc:docMk/>
            <pc:sldMk cId="858184558" sldId="559"/>
            <ac:spMk id="31" creationId="{6004CE2C-A128-214D-8377-D09A951B7380}"/>
          </ac:spMkLst>
        </pc:spChg>
        <pc:spChg chg="mod">
          <ac:chgData name="Kun Suo" userId="41c30799-3a2b-4880-86a3-8488be07954a" providerId="ADAL" clId="{CF72750F-BA3B-8845-8F7F-B1F405B1622A}" dt="2020-02-08T23:45:40.120" v="3133" actId="1076"/>
          <ac:spMkLst>
            <pc:docMk/>
            <pc:sldMk cId="858184558" sldId="559"/>
            <ac:spMk id="35" creationId="{7758C0F2-6F16-094F-A77C-3837208F38E0}"/>
          </ac:spMkLst>
        </pc:spChg>
        <pc:picChg chg="del">
          <ac:chgData name="Kun Suo" userId="41c30799-3a2b-4880-86a3-8488be07954a" providerId="ADAL" clId="{CF72750F-BA3B-8845-8F7F-B1F405B1622A}" dt="2020-02-05T18:54:57.574" v="900" actId="478"/>
          <ac:picMkLst>
            <pc:docMk/>
            <pc:sldMk cId="858184558" sldId="559"/>
            <ac:picMk id="6" creationId="{4357F34C-E3D0-0F44-9E58-5A1D4D833E91}"/>
          </ac:picMkLst>
        </pc:picChg>
        <pc:picChg chg="add mod">
          <ac:chgData name="Kun Suo" userId="41c30799-3a2b-4880-86a3-8488be07954a" providerId="ADAL" clId="{CF72750F-BA3B-8845-8F7F-B1F405B1622A}" dt="2020-02-08T23:44:30.711" v="3072" actId="1076"/>
          <ac:picMkLst>
            <pc:docMk/>
            <pc:sldMk cId="858184558" sldId="559"/>
            <ac:picMk id="6" creationId="{F37AD7C5-CB6E-0340-809E-89448B4B1546}"/>
          </ac:picMkLst>
        </pc:picChg>
        <pc:picChg chg="mod">
          <ac:chgData name="Kun Suo" userId="41c30799-3a2b-4880-86a3-8488be07954a" providerId="ADAL" clId="{CF72750F-BA3B-8845-8F7F-B1F405B1622A}" dt="2020-02-08T23:45:19.247" v="3127" actId="1076"/>
          <ac:picMkLst>
            <pc:docMk/>
            <pc:sldMk cId="858184558" sldId="559"/>
            <ac:picMk id="18" creationId="{ABE1474C-47C7-AA42-BAC0-29D0EB79E565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19" creationId="{6B736777-1A4E-EE43-9388-A704C86241D0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2" creationId="{4D735D11-3A6D-504A-855B-27A9505B8730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4" creationId="{96FF4390-526B-5B46-9338-8018E8EC58A6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5" creationId="{279FDC89-8C17-6A49-A845-27BD28ACEB8F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0" creationId="{0C978A0F-58D4-0D44-AD58-38845C6096F8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2" creationId="{75AB9D01-820B-614E-8E55-9D6C1DBDF239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3" creationId="{C07D5877-A7C6-B14A-A3F5-2A147F74288C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4" creationId="{3D31E4A9-33AA-CD42-9319-D929C834B7AC}"/>
          </ac:picMkLst>
        </pc:picChg>
      </pc:sldChg>
      <pc:sldChg chg="add del">
        <pc:chgData name="Kun Suo" userId="41c30799-3a2b-4880-86a3-8488be07954a" providerId="ADAL" clId="{CF72750F-BA3B-8845-8F7F-B1F405B1622A}" dt="2020-02-04T21:56:35.366" v="866"/>
        <pc:sldMkLst>
          <pc:docMk/>
          <pc:sldMk cId="3139125250" sldId="559"/>
        </pc:sldMkLst>
      </pc:sldChg>
      <pc:sldChg chg="addSp delSp modSp add delAnim modAnim">
        <pc:chgData name="Kun Suo" userId="41c30799-3a2b-4880-86a3-8488be07954a" providerId="ADAL" clId="{CF72750F-BA3B-8845-8F7F-B1F405B1622A}" dt="2020-02-10T17:13:55.631" v="3167" actId="1076"/>
        <pc:sldMkLst>
          <pc:docMk/>
          <pc:sldMk cId="2248446142" sldId="560"/>
        </pc:sldMkLst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9" creationId="{1DD2232E-96F0-B147-9684-79854A8E831D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0" creationId="{E9C63578-94B0-954E-96CB-80660F70DF51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1" creationId="{40B59C79-762B-B642-846E-30AE53CAC7E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3" creationId="{7518EA67-014D-AA4D-A911-563D216FEEF2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4" creationId="{2B2AF3BF-14CA-C142-861F-254721CBC8B8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5" creationId="{F2E4F83D-A820-9644-8E01-84A5E8B06155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6" creationId="{DBC459F8-4198-3E49-92AF-8FC92000B11F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7" creationId="{970C752B-1CE0-7F44-888B-34F31880BDF0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8" creationId="{377BC561-19D5-A248-BF55-43BEBF7F5FC3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9" creationId="{7124CA92-A517-B04F-AACB-208F648EE95A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20" creationId="{C79B2B13-BAE1-2541-8CF8-B3791117D1C9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21" creationId="{92521BBF-D4B4-B244-A32B-C0B960877720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2" creationId="{2AA908E8-C855-5342-9068-1BF0DB4A3A9F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3" creationId="{48E8D398-46BB-BF43-8628-0A9197506A5C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4" creationId="{7BAC8F6F-319F-6E46-8CE7-B1AEB6324DCA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5" creationId="{301BF4BB-C72E-354D-86F9-9A2E216B6432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6" creationId="{D2284C01-C85D-4E40-BB8F-C7CD92DBDE6B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7" creationId="{BD9BCACE-16B1-6B46-B75D-6658B1153657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8" creationId="{A0D6545C-ECB4-F943-AE35-9637E7EE21EE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9" creationId="{30767299-12AB-3042-91C8-2789600132A5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0" creationId="{85139F48-1666-DB45-9DA0-6298C16339F7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1" creationId="{13C9BC6D-8E57-0B42-9499-D60D56A0AC90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2" creationId="{CB8A4333-AD68-9847-A697-38DFD690887C}"/>
          </ac:spMkLst>
        </pc:spChg>
        <pc:spChg chg="add mod">
          <ac:chgData name="Kun Suo" userId="41c30799-3a2b-4880-86a3-8488be07954a" providerId="ADAL" clId="{CF72750F-BA3B-8845-8F7F-B1F405B1622A}" dt="2020-02-06T21:07:04.614" v="1072" actId="1076"/>
          <ac:spMkLst>
            <pc:docMk/>
            <pc:sldMk cId="2248446142" sldId="560"/>
            <ac:spMk id="33" creationId="{69A75E88-3FCB-C748-82B1-7F589C6EA1E4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4" creationId="{700C7406-FF6B-FA49-A720-5DFB0F8A05CE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5" creationId="{005A0D5B-1F7D-5D4D-9E85-D5FA7EEC164C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6" creationId="{C626ED07-9CA8-D249-BDF2-23CC40467A1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7" creationId="{AB9FC41A-ED99-434A-9DD0-75B75F2278DA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8" creationId="{9BD2A99F-801E-1942-9569-A2EC0C3BAAE6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9" creationId="{939350B8-CF68-8F42-801D-34195890D49E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0" creationId="{4AEB891D-D00F-A049-975D-67F18236CEBB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1" creationId="{14B30B14-77C9-C24E-BE46-313772650F9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2" creationId="{A7E64B7A-6CFA-0D43-9B4B-4BD1340AC54A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3" creationId="{042BC3FD-6CFA-DD4C-B2A0-448D22943E6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4" creationId="{0855CD9F-E322-8B46-9249-28640BA2338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5" creationId="{5D7D7A6D-4636-4B4F-90C2-7794F746C771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6" creationId="{7AC0671C-DEDE-C44E-9519-C4C324FED59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8" creationId="{0153D59C-F632-EA47-96F6-B1BD8997934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9" creationId="{BC168164-A29D-9346-971B-3CFE326ADB45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0" creationId="{0BA4B263-C42C-A641-8D25-332E23F1D4A4}"/>
          </ac:spMkLst>
        </pc:spChg>
        <pc:spChg chg="add mod">
          <ac:chgData name="Kun Suo" userId="41c30799-3a2b-4880-86a3-8488be07954a" providerId="ADAL" clId="{CF72750F-BA3B-8845-8F7F-B1F405B1622A}" dt="2020-02-10T17:13:55.631" v="3167" actId="1076"/>
          <ac:spMkLst>
            <pc:docMk/>
            <pc:sldMk cId="2248446142" sldId="560"/>
            <ac:spMk id="51" creationId="{6E8CE2D2-BD25-4F49-92D9-95E41BA19841}"/>
          </ac:spMkLst>
        </pc:spChg>
        <pc:spChg chg="add del mod">
          <ac:chgData name="Kun Suo" userId="41c30799-3a2b-4880-86a3-8488be07954a" providerId="ADAL" clId="{CF72750F-BA3B-8845-8F7F-B1F405B1622A}" dt="2020-02-06T21:06:36.218" v="1060" actId="478"/>
          <ac:spMkLst>
            <pc:docMk/>
            <pc:sldMk cId="2248446142" sldId="560"/>
            <ac:spMk id="51" creationId="{9508377B-C9E0-A64E-8417-B53649AFAE20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2" creationId="{41DD26C8-36C2-E04C-A3B7-F78AD572AADD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3" creationId="{9F59AA76-9F3F-E64E-AFC9-270AB51A9747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4" creationId="{64E0286A-6909-D249-90F4-C7089570E5F7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5" creationId="{8EC946FB-6AA7-3C4C-B9CD-AF355DA4F1F3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6" creationId="{2DA1FA3C-CFEA-8040-B1FB-7107566591CE}"/>
          </ac:spMkLst>
        </pc:spChg>
        <pc:spChg chg="add mod">
          <ac:chgData name="Kun Suo" userId="41c30799-3a2b-4880-86a3-8488be07954a" providerId="ADAL" clId="{CF72750F-BA3B-8845-8F7F-B1F405B1622A}" dt="2020-02-06T21:08:45.631" v="1097" actId="1076"/>
          <ac:spMkLst>
            <pc:docMk/>
            <pc:sldMk cId="2248446142" sldId="560"/>
            <ac:spMk id="57" creationId="{2E632736-4A8B-CC4C-96CE-9522CC188762}"/>
          </ac:spMkLst>
        </pc:spChg>
        <pc:spChg chg="add mod">
          <ac:chgData name="Kun Suo" userId="41c30799-3a2b-4880-86a3-8488be07954a" providerId="ADAL" clId="{CF72750F-BA3B-8845-8F7F-B1F405B1622A}" dt="2020-02-06T21:08:35.402" v="1095" actId="1037"/>
          <ac:spMkLst>
            <pc:docMk/>
            <pc:sldMk cId="2248446142" sldId="560"/>
            <ac:spMk id="58" creationId="{DA700AF8-4075-6147-A245-AE1BD8BFE815}"/>
          </ac:spMkLst>
        </pc:spChg>
        <pc:spChg chg="add mod">
          <ac:chgData name="Kun Suo" userId="41c30799-3a2b-4880-86a3-8488be07954a" providerId="ADAL" clId="{CF72750F-BA3B-8845-8F7F-B1F405B1622A}" dt="2020-02-06T21:07:55.992" v="1081" actId="1076"/>
          <ac:spMkLst>
            <pc:docMk/>
            <pc:sldMk cId="2248446142" sldId="560"/>
            <ac:spMk id="59" creationId="{64DA52AD-5866-7D44-A6E6-B885D29A990D}"/>
          </ac:spMkLst>
        </pc:spChg>
        <pc:spChg chg="add mod">
          <ac:chgData name="Kun Suo" userId="41c30799-3a2b-4880-86a3-8488be07954a" providerId="ADAL" clId="{CF72750F-BA3B-8845-8F7F-B1F405B1622A}" dt="2020-02-06T21:08:11.222" v="1084" actId="1076"/>
          <ac:spMkLst>
            <pc:docMk/>
            <pc:sldMk cId="2248446142" sldId="560"/>
            <ac:spMk id="60" creationId="{B522D44B-CE4B-A84D-9467-016002F20072}"/>
          </ac:spMkLst>
        </pc:spChg>
        <pc:spChg chg="add mod">
          <ac:chgData name="Kun Suo" userId="41c30799-3a2b-4880-86a3-8488be07954a" providerId="ADAL" clId="{CF72750F-BA3B-8845-8F7F-B1F405B1622A}" dt="2020-02-06T21:07:55.992" v="1081" actId="1076"/>
          <ac:spMkLst>
            <pc:docMk/>
            <pc:sldMk cId="2248446142" sldId="560"/>
            <ac:spMk id="61" creationId="{04AB8D53-22B7-1240-BE40-4F910EFC2C9E}"/>
          </ac:spMkLst>
        </pc:spChg>
        <pc:spChg chg="add del mod">
          <ac:chgData name="Kun Suo" userId="41c30799-3a2b-4880-86a3-8488be07954a" providerId="ADAL" clId="{CF72750F-BA3B-8845-8F7F-B1F405B1622A}" dt="2020-02-06T21:07:43.206" v="1077" actId="478"/>
          <ac:spMkLst>
            <pc:docMk/>
            <pc:sldMk cId="2248446142" sldId="560"/>
            <ac:spMk id="62" creationId="{62488BDA-82E9-0340-9E26-6293BF9649F2}"/>
          </ac:spMkLst>
        </pc:spChg>
        <pc:spChg chg="add mod">
          <ac:chgData name="Kun Suo" userId="41c30799-3a2b-4880-86a3-8488be07954a" providerId="ADAL" clId="{CF72750F-BA3B-8845-8F7F-B1F405B1622A}" dt="2020-02-06T21:08:47.703" v="1098" actId="20577"/>
          <ac:spMkLst>
            <pc:docMk/>
            <pc:sldMk cId="2248446142" sldId="560"/>
            <ac:spMk id="63" creationId="{17A14E11-B649-D24F-A23F-0443CB436806}"/>
          </ac:spMkLst>
        </pc:spChg>
        <pc:spChg chg="add mod">
          <ac:chgData name="Kun Suo" userId="41c30799-3a2b-4880-86a3-8488be07954a" providerId="ADAL" clId="{CF72750F-BA3B-8845-8F7F-B1F405B1622A}" dt="2020-02-06T21:08:38.742" v="1096" actId="20577"/>
          <ac:spMkLst>
            <pc:docMk/>
            <pc:sldMk cId="2248446142" sldId="560"/>
            <ac:spMk id="64" creationId="{C8033CCB-04E0-B24B-9BCA-771EC4116A9A}"/>
          </ac:spMkLst>
        </pc:spChg>
        <pc:spChg chg="add mod">
          <ac:chgData name="Kun Suo" userId="41c30799-3a2b-4880-86a3-8488be07954a" providerId="ADAL" clId="{CF72750F-BA3B-8845-8F7F-B1F405B1622A}" dt="2020-02-06T21:08:14.460" v="1085" actId="20577"/>
          <ac:spMkLst>
            <pc:docMk/>
            <pc:sldMk cId="2248446142" sldId="560"/>
            <ac:spMk id="65" creationId="{BE942F7C-DEE7-2441-8E97-8DCD7B8E95E4}"/>
          </ac:spMkLst>
        </pc:spChg>
        <pc:spChg chg="add mod">
          <ac:chgData name="Kun Suo" userId="41c30799-3a2b-4880-86a3-8488be07954a" providerId="ADAL" clId="{CF72750F-BA3B-8845-8F7F-B1F405B1622A}" dt="2020-02-06T21:08:15.936" v="1086" actId="20577"/>
          <ac:spMkLst>
            <pc:docMk/>
            <pc:sldMk cId="2248446142" sldId="560"/>
            <ac:spMk id="66" creationId="{C1DF9470-3816-944D-A1CF-651D1135FA3D}"/>
          </ac:spMkLst>
        </pc:spChg>
        <pc:spChg chg="add mod">
          <ac:chgData name="Kun Suo" userId="41c30799-3a2b-4880-86a3-8488be07954a" providerId="ADAL" clId="{CF72750F-BA3B-8845-8F7F-B1F405B1622A}" dt="2020-02-06T21:08:18.830" v="1087" actId="20577"/>
          <ac:spMkLst>
            <pc:docMk/>
            <pc:sldMk cId="2248446142" sldId="560"/>
            <ac:spMk id="67" creationId="{88CF73B4-B7C1-4247-AF6A-974B514B8A11}"/>
          </ac:spMkLst>
        </pc:spChg>
        <pc:picChg chg="del">
          <ac:chgData name="Kun Suo" userId="41c30799-3a2b-4880-86a3-8488be07954a" providerId="ADAL" clId="{CF72750F-BA3B-8845-8F7F-B1F405B1622A}" dt="2020-02-06T21:03:11.296" v="1006" actId="478"/>
          <ac:picMkLst>
            <pc:docMk/>
            <pc:sldMk cId="2248446142" sldId="560"/>
            <ac:picMk id="6" creationId="{40B2F77F-B042-BA43-97E2-51A3A873E99F}"/>
          </ac:picMkLst>
        </pc:picChg>
        <pc:picChg chg="del">
          <ac:chgData name="Kun Suo" userId="41c30799-3a2b-4880-86a3-8488be07954a" providerId="ADAL" clId="{CF72750F-BA3B-8845-8F7F-B1F405B1622A}" dt="2020-02-06T21:03:08.368" v="1005" actId="478"/>
          <ac:picMkLst>
            <pc:docMk/>
            <pc:sldMk cId="2248446142" sldId="560"/>
            <ac:picMk id="47" creationId="{2D95AF80-3214-0642-A94C-4DB48BB66580}"/>
          </ac:picMkLst>
        </pc:picChg>
      </pc:sldChg>
      <pc:sldChg chg="addSp delSp modSp add delAnim modAnim">
        <pc:chgData name="Kun Suo" userId="41c30799-3a2b-4880-86a3-8488be07954a" providerId="ADAL" clId="{CF72750F-BA3B-8845-8F7F-B1F405B1622A}" dt="2020-02-06T22:00:40.799" v="1753" actId="1076"/>
        <pc:sldMkLst>
          <pc:docMk/>
          <pc:sldMk cId="590260408" sldId="561"/>
        </pc:sldMkLst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7" creationId="{B5B93C57-E40B-314D-9501-2F905896AA8E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8" creationId="{65559CF7-8EC1-7744-81A6-D9FF67F97AA7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9" creationId="{0960A602-97D5-9B42-A16B-6A1D22B523A7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10" creationId="{D00C86CE-9376-6542-953A-C9293C06AEFA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1" creationId="{9396DE99-34DE-E94A-88F6-8AB4563321E9}"/>
          </ac:spMkLst>
        </pc:spChg>
        <pc:spChg chg="del">
          <ac:chgData name="Kun Suo" userId="41c30799-3a2b-4880-86a3-8488be07954a" providerId="ADAL" clId="{CF72750F-BA3B-8845-8F7F-B1F405B1622A}" dt="2020-02-06T21:17:17.936" v="1232" actId="478"/>
          <ac:spMkLst>
            <pc:docMk/>
            <pc:sldMk cId="590260408" sldId="561"/>
            <ac:spMk id="12" creationId="{088074C8-1A2B-4847-9B60-39E485C6F16F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48" creationId="{3ED59EC1-6FA4-C848-80F7-6601462571FC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49" creationId="{0FEFA100-7B6C-F643-A24B-53DE0CC3B3B8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0" creationId="{224EFB97-1F3D-AC44-A8C0-F702AB111565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1" creationId="{90022AD3-8DB2-EB40-9199-B028A7CEFC70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2" creationId="{7D197B1A-DA8B-5544-A577-EA5CBCE32F4E}"/>
          </ac:spMkLst>
        </pc:spChg>
        <pc:spChg chg="add mod">
          <ac:chgData name="Kun Suo" userId="41c30799-3a2b-4880-86a3-8488be07954a" providerId="ADAL" clId="{CF72750F-BA3B-8845-8F7F-B1F405B1622A}" dt="2020-02-06T22:00:40.799" v="1753" actId="1076"/>
          <ac:spMkLst>
            <pc:docMk/>
            <pc:sldMk cId="590260408" sldId="561"/>
            <ac:spMk id="53" creationId="{9342693D-C661-7844-B320-53B0E6847AC6}"/>
          </ac:spMkLst>
        </pc:spChg>
        <pc:spChg chg="add del mod">
          <ac:chgData name="Kun Suo" userId="41c30799-3a2b-4880-86a3-8488be07954a" providerId="ADAL" clId="{CF72750F-BA3B-8845-8F7F-B1F405B1622A}" dt="2020-02-06T21:10:44.920" v="1112" actId="478"/>
          <ac:spMkLst>
            <pc:docMk/>
            <pc:sldMk cId="590260408" sldId="561"/>
            <ac:spMk id="54" creationId="{EE45F06C-DE42-9142-8993-0BDE399C27B6}"/>
          </ac:spMkLst>
        </pc:spChg>
        <pc:spChg chg="add del mod">
          <ac:chgData name="Kun Suo" userId="41c30799-3a2b-4880-86a3-8488be07954a" providerId="ADAL" clId="{CF72750F-BA3B-8845-8F7F-B1F405B1622A}" dt="2020-02-06T21:10:44.029" v="1111" actId="478"/>
          <ac:spMkLst>
            <pc:docMk/>
            <pc:sldMk cId="590260408" sldId="561"/>
            <ac:spMk id="55" creationId="{950D6129-5984-264F-AE89-EA49A6EC9066}"/>
          </ac:spMkLst>
        </pc:spChg>
        <pc:spChg chg="add del mod">
          <ac:chgData name="Kun Suo" userId="41c30799-3a2b-4880-86a3-8488be07954a" providerId="ADAL" clId="{CF72750F-BA3B-8845-8F7F-B1F405B1622A}" dt="2020-02-06T21:10:42.629" v="1110" actId="478"/>
          <ac:spMkLst>
            <pc:docMk/>
            <pc:sldMk cId="590260408" sldId="561"/>
            <ac:spMk id="56" creationId="{FB5CED5C-54B1-9E4E-81A5-E90E46758B0A}"/>
          </ac:spMkLst>
        </pc:spChg>
        <pc:spChg chg="add del mod">
          <ac:chgData name="Kun Suo" userId="41c30799-3a2b-4880-86a3-8488be07954a" providerId="ADAL" clId="{CF72750F-BA3B-8845-8F7F-B1F405B1622A}" dt="2020-02-06T21:10:40.144" v="1108" actId="478"/>
          <ac:spMkLst>
            <pc:docMk/>
            <pc:sldMk cId="590260408" sldId="561"/>
            <ac:spMk id="57" creationId="{3F611FE9-C75E-774E-BCF8-8BE06694464D}"/>
          </ac:spMkLst>
        </pc:spChg>
        <pc:spChg chg="add del mod">
          <ac:chgData name="Kun Suo" userId="41c30799-3a2b-4880-86a3-8488be07954a" providerId="ADAL" clId="{CF72750F-BA3B-8845-8F7F-B1F405B1622A}" dt="2020-02-06T21:10:41.488" v="1109" actId="478"/>
          <ac:spMkLst>
            <pc:docMk/>
            <pc:sldMk cId="590260408" sldId="561"/>
            <ac:spMk id="58" creationId="{5A316F67-4990-B34E-8B64-F57E0F568AB8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60" creationId="{0549DE42-6BA0-6B4E-9688-5D2673E932C7}"/>
          </ac:spMkLst>
        </pc:spChg>
        <pc:spChg chg="add del mod">
          <ac:chgData name="Kun Suo" userId="41c30799-3a2b-4880-86a3-8488be07954a" providerId="ADAL" clId="{CF72750F-BA3B-8845-8F7F-B1F405B1622A}" dt="2020-02-06T21:16:09.552" v="1218" actId="478"/>
          <ac:spMkLst>
            <pc:docMk/>
            <pc:sldMk cId="590260408" sldId="561"/>
            <ac:spMk id="93" creationId="{5FD40C00-D123-1E46-8386-B55E666CF93C}"/>
          </ac:spMkLst>
        </pc:spChg>
        <pc:spChg chg="add mod">
          <ac:chgData name="Kun Suo" userId="41c30799-3a2b-4880-86a3-8488be07954a" providerId="ADAL" clId="{CF72750F-BA3B-8845-8F7F-B1F405B1622A}" dt="2020-02-06T21:17:29.448" v="1234" actId="1076"/>
          <ac:spMkLst>
            <pc:docMk/>
            <pc:sldMk cId="590260408" sldId="561"/>
            <ac:spMk id="94" creationId="{3E701986-37F1-2A45-8E57-B02BC46051C2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2" creationId="{69FD849F-21C0-2B45-9D42-4E1C2602D94C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3" creationId="{5FBE0FB0-051F-B641-9994-15EA1C10D914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4" creationId="{133AA431-7549-A94A-9F0D-BEB23DCEF15B}"/>
          </ac:spMkLst>
        </pc:spChg>
        <pc:spChg chg="add mod">
          <ac:chgData name="Kun Suo" userId="41c30799-3a2b-4880-86a3-8488be07954a" providerId="ADAL" clId="{CF72750F-BA3B-8845-8F7F-B1F405B1622A}" dt="2020-02-06T21:20:05.058" v="1272" actId="20577"/>
          <ac:spMkLst>
            <pc:docMk/>
            <pc:sldMk cId="590260408" sldId="561"/>
            <ac:spMk id="142" creationId="{0CFCE134-4D2D-5140-9E86-4B7A727CF2B7}"/>
          </ac:spMkLst>
        </pc:spChg>
        <pc:grpChg chg="mod">
          <ac:chgData name="Kun Suo" userId="41c30799-3a2b-4880-86a3-8488be07954a" providerId="ADAL" clId="{CF72750F-BA3B-8845-8F7F-B1F405B1622A}" dt="2020-02-06T21:17:22.191" v="1233" actId="1076"/>
          <ac:grpSpMkLst>
            <pc:docMk/>
            <pc:sldMk cId="590260408" sldId="561"/>
            <ac:grpSpMk id="13" creationId="{91D32919-6612-E84F-B42A-0CDBDCD1AB05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97" creationId="{6E6EB5A6-C15E-3B47-BA97-EF0C598BAB2A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99" creationId="{09918314-5DEE-EC4D-83E7-1FFF66B90732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00" creationId="{6152233A-E873-1B46-A11F-06949054F70B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05" creationId="{500EF9E9-3D76-0D47-BDCA-289CE6AA2BD0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14" creationId="{089D6A23-4BCA-5C43-954C-9D08A15EEB52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39" creationId="{53264EAA-0CB5-4342-AE8F-C0940DFA4F68}"/>
          </ac:grpSpMkLst>
        </pc:grpChg>
        <pc:picChg chg="del">
          <ac:chgData name="Kun Suo" userId="41c30799-3a2b-4880-86a3-8488be07954a" providerId="ADAL" clId="{CF72750F-BA3B-8845-8F7F-B1F405B1622A}" dt="2020-02-06T21:09:18.407" v="1104" actId="478"/>
          <ac:picMkLst>
            <pc:docMk/>
            <pc:sldMk cId="590260408" sldId="561"/>
            <ac:picMk id="6" creationId="{2E45B103-6717-0F41-BFB7-C3115C7AA168}"/>
          </ac:picMkLst>
        </pc:picChg>
        <pc:picChg chg="del">
          <ac:chgData name="Kun Suo" userId="41c30799-3a2b-4880-86a3-8488be07954a" providerId="ADAL" clId="{CF72750F-BA3B-8845-8F7F-B1F405B1622A}" dt="2020-02-06T21:09:17.963" v="1103" actId="478"/>
          <ac:picMkLst>
            <pc:docMk/>
            <pc:sldMk cId="590260408" sldId="561"/>
            <ac:picMk id="47" creationId="{FAEA7E52-F44A-EF42-882C-12D6D02E0300}"/>
          </ac:picMkLst>
        </pc:picChg>
        <pc:picChg chg="add mod">
          <ac:chgData name="Kun Suo" userId="41c30799-3a2b-4880-86a3-8488be07954a" providerId="ADAL" clId="{CF72750F-BA3B-8845-8F7F-B1F405B1622A}" dt="2020-02-06T21:20:12.601" v="1273" actId="1037"/>
          <ac:picMkLst>
            <pc:docMk/>
            <pc:sldMk cId="590260408" sldId="561"/>
            <ac:picMk id="59" creationId="{B9605EFB-3458-D34E-8F20-CE23095DCC84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1" creationId="{EEA1BFAC-4BEB-BD42-9DED-53A575B5F78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2" creationId="{59F81262-0A58-1A4B-8935-018197BB1E8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3" creationId="{EBF2FDA0-D2D7-F447-8C10-2AC7FFCAEAB1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4" creationId="{84D67489-ED96-EB40-B835-C05832B43B88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5" creationId="{EF76054F-F881-5146-A845-244CCB79219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6" creationId="{A7C5E6B8-6B13-AA4D-A4B5-8AA4C64364EF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7" creationId="{487BD4BF-F892-8C49-A67D-921A2793FFA3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8" creationId="{3E73EBDF-8276-EB4F-898A-06C2A193DB6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69" creationId="{41A2CBC5-4BAF-6847-8BB1-FFF29225F23E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0" creationId="{E28D5238-D667-E245-AC8B-BE9B13A1B213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1" creationId="{09320594-9B4A-2744-95BF-5AC1DF65338B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2" creationId="{3FC78DCC-DD43-D440-876F-5F75317CB3AB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3" creationId="{7F9594E5-AB83-3A41-91EB-CCAC2394C69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4" creationId="{FFE71A52-0705-0742-9DFA-E393AFD05CA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5" creationId="{595E4EA5-D4ED-7B42-9031-19E4F7E7DE89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6" creationId="{15CF6002-17B8-A143-8AD6-53BA63ACDED2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7" creationId="{B5354BCE-84A1-804A-991A-389FD31AF8CA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8" creationId="{37C280E9-87F6-194E-B552-5754BE7009F6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9" creationId="{EEFEE5A6-A52C-EB47-B4B4-D821644EB1A7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0" creationId="{334B86F7-9246-0F47-9E8D-9AF5A10ADF52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1" creationId="{51FB351F-5AB1-474F-A946-1CA1E6BF18B4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2" creationId="{A64A9FFB-D394-4941-AF29-907433982D8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3" creationId="{CFDD4ABB-907F-9343-9238-A7F676B88EA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4" creationId="{C362CAE6-650B-BD4A-B9E9-9DA89013A961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5" creationId="{E9715710-17E1-FE47-9BA6-9E4AFA21ABC7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6" creationId="{C491C12C-30CD-394B-8894-B9D6B122587C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7" creationId="{28283A9F-F5DA-A54D-B1F4-6C526D4DBB7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8" creationId="{B7682C1D-CBB2-7A4F-B9E6-0BFD0866AF5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9" creationId="{324C2F3D-6081-7843-9026-9B01EC3535A3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0" creationId="{53479A4A-50FE-974D-AB85-0835785B45F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1" creationId="{6657B6C4-5966-B64D-9C0C-5AC5A1720A7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2" creationId="{3E3D057A-0931-894B-ADB4-68EB2B681382}"/>
          </ac:picMkLst>
        </pc:picChg>
        <pc:picChg chg="add mod">
          <ac:chgData name="Kun Suo" userId="41c30799-3a2b-4880-86a3-8488be07954a" providerId="ADAL" clId="{CF72750F-BA3B-8845-8F7F-B1F405B1622A}" dt="2020-02-06T21:17:08.137" v="1230" actId="164"/>
          <ac:picMkLst>
            <pc:docMk/>
            <pc:sldMk cId="590260408" sldId="561"/>
            <ac:picMk id="95" creationId="{6F7F9885-8719-0748-A9C6-AECEDBA72A96}"/>
          </ac:picMkLst>
        </pc:picChg>
        <pc:picChg chg="add mod">
          <ac:chgData name="Kun Suo" userId="41c30799-3a2b-4880-86a3-8488be07954a" providerId="ADAL" clId="{CF72750F-BA3B-8845-8F7F-B1F405B1622A}" dt="2020-02-06T21:17:08.137" v="1230" actId="164"/>
          <ac:picMkLst>
            <pc:docMk/>
            <pc:sldMk cId="590260408" sldId="561"/>
            <ac:picMk id="96" creationId="{93625B87-1F4B-804D-BA3C-421514AEBECC}"/>
          </ac:picMkLst>
        </pc:picChg>
        <pc:picChg chg="add del mod">
          <ac:chgData name="Kun Suo" userId="41c30799-3a2b-4880-86a3-8488be07954a" providerId="ADAL" clId="{CF72750F-BA3B-8845-8F7F-B1F405B1622A}" dt="2020-02-06T21:18:31.801" v="1240" actId="478"/>
          <ac:picMkLst>
            <pc:docMk/>
            <pc:sldMk cId="590260408" sldId="561"/>
            <ac:picMk id="98" creationId="{44DE73CF-3455-194D-96CB-C078B1323574}"/>
          </ac:picMkLst>
        </pc:picChg>
        <pc:picChg chg="add mod">
          <ac:chgData name="Kun Suo" userId="41c30799-3a2b-4880-86a3-8488be07954a" providerId="ADAL" clId="{CF72750F-BA3B-8845-8F7F-B1F405B1622A}" dt="2020-02-06T21:20:12.601" v="1273" actId="1037"/>
          <ac:picMkLst>
            <pc:docMk/>
            <pc:sldMk cId="590260408" sldId="561"/>
            <ac:picMk id="101" creationId="{DEF1CCFE-CB12-8F4E-AC03-B44F6A95DCB8}"/>
          </ac:picMkLst>
        </pc:picChg>
      </pc:sldChg>
      <pc:sldChg chg="addSp delSp modSp add modAnim">
        <pc:chgData name="Kun Suo" userId="41c30799-3a2b-4880-86a3-8488be07954a" providerId="ADAL" clId="{CF72750F-BA3B-8845-8F7F-B1F405B1622A}" dt="2020-02-06T21:22:20.750" v="1297"/>
        <pc:sldMkLst>
          <pc:docMk/>
          <pc:sldMk cId="3590619891" sldId="562"/>
        </pc:sldMkLst>
        <pc:spChg chg="mod">
          <ac:chgData name="Kun Suo" userId="41c30799-3a2b-4880-86a3-8488be07954a" providerId="ADAL" clId="{CF72750F-BA3B-8845-8F7F-B1F405B1622A}" dt="2020-02-06T21:22:11.521" v="1296" actId="20577"/>
          <ac:spMkLst>
            <pc:docMk/>
            <pc:sldMk cId="3590619891" sldId="562"/>
            <ac:spMk id="2" creationId="{49A40AC8-2535-8D4F-8451-9C460B06E86F}"/>
          </ac:spMkLst>
        </pc:spChg>
        <pc:spChg chg="del">
          <ac:chgData name="Kun Suo" userId="41c30799-3a2b-4880-86a3-8488be07954a" providerId="ADAL" clId="{CF72750F-BA3B-8845-8F7F-B1F405B1622A}" dt="2020-02-06T21:21:50.738" v="1275" actId="478"/>
          <ac:spMkLst>
            <pc:docMk/>
            <pc:sldMk cId="3590619891" sldId="562"/>
            <ac:spMk id="6" creationId="{7987720A-6E8C-2045-9C61-59E01FEFCF89}"/>
          </ac:spMkLst>
        </pc:spChg>
        <pc:picChg chg="add mod">
          <ac:chgData name="Kun Suo" userId="41c30799-3a2b-4880-86a3-8488be07954a" providerId="ADAL" clId="{CF72750F-BA3B-8845-8F7F-B1F405B1622A}" dt="2020-02-06T21:22:20.750" v="1297"/>
          <ac:picMkLst>
            <pc:docMk/>
            <pc:sldMk cId="3590619891" sldId="562"/>
            <ac:picMk id="7" creationId="{169D0BFF-0B7F-FE45-9E93-548536821576}"/>
          </ac:picMkLst>
        </pc:picChg>
      </pc:sldChg>
      <pc:sldChg chg="addSp delSp modSp add delAnim modAnim">
        <pc:chgData name="Kun Suo" userId="41c30799-3a2b-4880-86a3-8488be07954a" providerId="ADAL" clId="{CF72750F-BA3B-8845-8F7F-B1F405B1622A}" dt="2020-02-06T21:36:36.540" v="1363"/>
        <pc:sldMkLst>
          <pc:docMk/>
          <pc:sldMk cId="413808156" sldId="563"/>
        </pc:sldMkLst>
        <pc:spChg chg="mod">
          <ac:chgData name="Kun Suo" userId="41c30799-3a2b-4880-86a3-8488be07954a" providerId="ADAL" clId="{CF72750F-BA3B-8845-8F7F-B1F405B1622A}" dt="2020-02-06T21:23:14.526" v="1306" actId="20577"/>
          <ac:spMkLst>
            <pc:docMk/>
            <pc:sldMk cId="413808156" sldId="563"/>
            <ac:spMk id="2" creationId="{4D4643B3-D13A-9845-B556-A7D7B40A45F3}"/>
          </ac:spMkLst>
        </pc:spChg>
        <pc:grpChg chg="add mod">
          <ac:chgData name="Kun Suo" userId="41c30799-3a2b-4880-86a3-8488be07954a" providerId="ADAL" clId="{CF72750F-BA3B-8845-8F7F-B1F405B1622A}" dt="2020-02-06T21:34:30.594" v="1343" actId="164"/>
          <ac:grpSpMkLst>
            <pc:docMk/>
            <pc:sldMk cId="413808156" sldId="563"/>
            <ac:grpSpMk id="9" creationId="{BD86C10A-D2A1-8C4D-B80E-77D1BA628AFB}"/>
          </ac:grpSpMkLst>
        </pc:grpChg>
        <pc:grpChg chg="add mod">
          <ac:chgData name="Kun Suo" userId="41c30799-3a2b-4880-86a3-8488be07954a" providerId="ADAL" clId="{CF72750F-BA3B-8845-8F7F-B1F405B1622A}" dt="2020-02-06T21:34:29.915" v="1342" actId="164"/>
          <ac:grpSpMkLst>
            <pc:docMk/>
            <pc:sldMk cId="413808156" sldId="563"/>
            <ac:grpSpMk id="10" creationId="{16D6CB24-E2CB-9A42-87AF-E17A292D2991}"/>
          </ac:grpSpMkLst>
        </pc:grpChg>
        <pc:grpChg chg="add mod">
          <ac:chgData name="Kun Suo" userId="41c30799-3a2b-4880-86a3-8488be07954a" providerId="ADAL" clId="{CF72750F-BA3B-8845-8F7F-B1F405B1622A}" dt="2020-02-06T21:34:37.130" v="1344" actId="164"/>
          <ac:grpSpMkLst>
            <pc:docMk/>
            <pc:sldMk cId="413808156" sldId="563"/>
            <ac:grpSpMk id="12" creationId="{720E4846-88C0-294E-A0D6-8703B6A658EA}"/>
          </ac:grpSpMkLst>
        </pc:grpChg>
        <pc:grpChg chg="del">
          <ac:chgData name="Kun Suo" userId="41c30799-3a2b-4880-86a3-8488be07954a" providerId="ADAL" clId="{CF72750F-BA3B-8845-8F7F-B1F405B1622A}" dt="2020-02-06T21:22:59.148" v="1299" actId="478"/>
          <ac:grpSpMkLst>
            <pc:docMk/>
            <pc:sldMk cId="413808156" sldId="563"/>
            <ac:grpSpMk id="13" creationId="{91D32919-6612-E84F-B42A-0CDBDCD1AB05}"/>
          </ac:grpSpMkLst>
        </pc:grpChg>
        <pc:grpChg chg="add mod">
          <ac:chgData name="Kun Suo" userId="41c30799-3a2b-4880-86a3-8488be07954a" providerId="ADAL" clId="{CF72750F-BA3B-8845-8F7F-B1F405B1622A}" dt="2020-02-06T21:34:40.961" v="1345" actId="164"/>
          <ac:grpSpMkLst>
            <pc:docMk/>
            <pc:sldMk cId="413808156" sldId="563"/>
            <ac:grpSpMk id="47" creationId="{30292CE9-5FF5-B042-A64D-DCF5AC8495C5}"/>
          </ac:grpSpMkLst>
        </pc:grpChg>
        <pc:grpChg chg="add mod">
          <ac:chgData name="Kun Suo" userId="41c30799-3a2b-4880-86a3-8488be07954a" providerId="ADAL" clId="{CF72750F-BA3B-8845-8F7F-B1F405B1622A}" dt="2020-02-06T21:36:22.644" v="1359" actId="164"/>
          <ac:grpSpMkLst>
            <pc:docMk/>
            <pc:sldMk cId="413808156" sldId="563"/>
            <ac:grpSpMk id="54" creationId="{406BC64D-0470-C94E-B2C8-1448ED5FB563}"/>
          </ac:grpSpMkLst>
        </pc:grpChg>
        <pc:grpChg chg="del">
          <ac:chgData name="Kun Suo" userId="41c30799-3a2b-4880-86a3-8488be07954a" providerId="ADAL" clId="{CF72750F-BA3B-8845-8F7F-B1F405B1622A}" dt="2020-02-06T21:23:27.754" v="1307" actId="478"/>
          <ac:grpSpMkLst>
            <pc:docMk/>
            <pc:sldMk cId="413808156" sldId="563"/>
            <ac:grpSpMk id="99" creationId="{09918314-5DEE-EC4D-83E7-1FFF66B90732}"/>
          </ac:grpSpMkLst>
        </pc:grpChg>
        <pc:grpChg chg="del">
          <ac:chgData name="Kun Suo" userId="41c30799-3a2b-4880-86a3-8488be07954a" providerId="ADAL" clId="{CF72750F-BA3B-8845-8F7F-B1F405B1622A}" dt="2020-02-06T21:23:28.756" v="1308" actId="478"/>
          <ac:grpSpMkLst>
            <pc:docMk/>
            <pc:sldMk cId="413808156" sldId="563"/>
            <ac:grpSpMk id="100" creationId="{6152233A-E873-1B46-A11F-06949054F70B}"/>
          </ac:grpSpMkLst>
        </pc:grpChg>
        <pc:grpChg chg="del">
          <ac:chgData name="Kun Suo" userId="41c30799-3a2b-4880-86a3-8488be07954a" providerId="ADAL" clId="{CF72750F-BA3B-8845-8F7F-B1F405B1622A}" dt="2020-02-06T21:32:53.544" v="1334" actId="478"/>
          <ac:grpSpMkLst>
            <pc:docMk/>
            <pc:sldMk cId="413808156" sldId="563"/>
            <ac:grpSpMk id="105" creationId="{500EF9E9-3D76-0D47-BDCA-289CE6AA2BD0}"/>
          </ac:grpSpMkLst>
        </pc:grpChg>
        <pc:grpChg chg="del">
          <ac:chgData name="Kun Suo" userId="41c30799-3a2b-4880-86a3-8488be07954a" providerId="ADAL" clId="{CF72750F-BA3B-8845-8F7F-B1F405B1622A}" dt="2020-02-06T21:32:53.544" v="1334" actId="478"/>
          <ac:grpSpMkLst>
            <pc:docMk/>
            <pc:sldMk cId="413808156" sldId="563"/>
            <ac:grpSpMk id="114" creationId="{089D6A23-4BCA-5C43-954C-9D08A15EEB52}"/>
          </ac:grpSpMkLst>
        </pc:grpChg>
        <pc:grpChg chg="add mod">
          <ac:chgData name="Kun Suo" userId="41c30799-3a2b-4880-86a3-8488be07954a" providerId="ADAL" clId="{CF72750F-BA3B-8845-8F7F-B1F405B1622A}" dt="2020-02-06T21:23:10.250" v="1301" actId="1076"/>
          <ac:grpSpMkLst>
            <pc:docMk/>
            <pc:sldMk cId="413808156" sldId="563"/>
            <ac:grpSpMk id="143" creationId="{ED98FCC2-0ADE-744A-8F2C-B8A6F916A5B9}"/>
          </ac:grpSpMkLst>
        </pc:grp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6" creationId="{F4B255C5-3686-7948-AA27-D205F2E7BFFE}"/>
          </ac:picMkLst>
        </pc:picChg>
        <pc:picChg chg="add mod">
          <ac:chgData name="Kun Suo" userId="41c30799-3a2b-4880-86a3-8488be07954a" providerId="ADAL" clId="{CF72750F-BA3B-8845-8F7F-B1F405B1622A}" dt="2020-02-06T21:34:30.594" v="1343" actId="164"/>
          <ac:picMkLst>
            <pc:docMk/>
            <pc:sldMk cId="413808156" sldId="563"/>
            <ac:picMk id="8" creationId="{6FBF4017-5887-2540-8064-A0FC2B4EDF74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0" creationId="{519B80BD-C58B-0147-809A-17C9749D1C44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1" creationId="{348522D3-5B0B-8043-A24E-F1F38D49DACB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2" creationId="{614B522C-6B77-AD45-A1F4-4AB91AA42B1F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3" creationId="{562D1970-88D4-DB45-81CF-E0933274D782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4" creationId="{7BA6DEAC-4210-D244-B524-3F3F5115F1E9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5" creationId="{50FF5601-5FBF-C147-8748-9477B5518E84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66" creationId="{BEE0E075-61A2-6245-AB86-A9FE7DB2FA3B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7" creationId="{FB0B44C9-5CD5-5247-A496-7257DA72073A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8" creationId="{6D32555E-9D40-1745-BDA5-841FCB87358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9" creationId="{71818329-7604-8E4B-8989-9CCF741DB9D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0" creationId="{05CCBA02-0E31-2B44-A504-75992356DF6A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1" creationId="{448C027F-F506-5E41-9BD1-6A18FEB5D4C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2" creationId="{62AE1389-987F-764B-95F4-E32A8F46C544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73" creationId="{22C9F58F-1BB2-0C47-9909-05954CBDE56D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4" creationId="{C0955180-4D5D-F54A-9E34-4A459F4484F5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5" creationId="{F320582A-BE66-0440-AB8D-F94B0128C109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6" creationId="{C6AEBCCB-C0F3-604D-989B-BBBFAD12553B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7" creationId="{507E28F3-1FC2-574C-8D54-527773A396E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8" creationId="{BC70EBDE-489C-D144-82DB-D7476B9BE05C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9" creationId="{63C2193E-BFE1-784F-A75F-9D763A25D680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80" creationId="{793670B8-DE31-6D41-AD85-5FA30E927103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1" creationId="{49EA9203-DB19-0A4F-8964-0F704D4D9B78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2" creationId="{CB9C35B4-5478-404F-86F9-AE9F6C1E4AB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3" creationId="{2CF9E63D-B3D1-5C4C-ADBA-31F7A4D1D813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4" creationId="{345FB239-DCF3-AF40-9658-5593E1035D6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5" creationId="{ACDB4C7B-7C12-D74E-A06D-D3ABA1278C0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6" creationId="{25023EDB-8414-0D4C-8EC8-4EF34D39F98F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187" creationId="{18461AC2-51A9-D44C-B259-3121970DB63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8" creationId="{EE2B9513-CAD9-7943-A884-44675E1E0B0D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9" creationId="{F472AB8A-58DD-D746-BEE3-F1D6311CFD2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0" creationId="{B3919B71-F2CB-FD41-B580-581B673A8F2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1" creationId="{9824196F-31B1-2C4D-8CB8-AE48E59E45E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2" creationId="{EF0969ED-527C-ED4D-A056-C363EE00035C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3" creationId="{62ABA1B1-6BAC-F146-98A5-24A31AB28032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194" creationId="{031A0CB9-A274-0549-8EC6-95B347DCC7BC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5" creationId="{C0E96960-2831-924A-9E36-19693BA179CA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6" creationId="{1F11234B-FCE6-BF4E-A1E6-54C918C26D47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7" creationId="{3C859BA7-EF20-3741-A1D3-A793AE5AD6A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8" creationId="{D9D17593-01B4-BD4B-99AB-C9C0FDBD368E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9" creationId="{2595CF80-F97F-BF4F-BCBF-A187D7A1FD50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0" creationId="{5650B87D-F2A7-3F49-91FD-A03F535BE621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201" creationId="{77DB6829-4EDB-8045-8157-BE33E05D775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2" creationId="{5AF9F931-7AB7-684C-A03F-AF5569BFFE42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3" creationId="{6CFB794E-FB7F-FF47-A936-B2BD9D810CB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4" creationId="{B42B58EA-7381-BD49-B24B-6F91290B9C28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5" creationId="{71378474-1144-7544-A573-4854FDBF8120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6" creationId="{7013FD29-2C5D-B149-9607-603754921F0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7" creationId="{C725C628-4EA5-9D4C-985D-B0D35FFF4D26}"/>
          </ac:picMkLst>
        </pc:picChg>
        <pc:picChg chg="add mod">
          <ac:chgData name="Kun Suo" userId="41c30799-3a2b-4880-86a3-8488be07954a" providerId="ADAL" clId="{CF72750F-BA3B-8845-8F7F-B1F405B1622A}" dt="2020-02-06T21:33:25.699" v="1339" actId="1076"/>
          <ac:picMkLst>
            <pc:docMk/>
            <pc:sldMk cId="413808156" sldId="563"/>
            <ac:picMk id="208" creationId="{25BF3AB0-0120-A145-AEE8-23D9858ABC88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9" creationId="{BF9ED34D-68EC-6144-BF3B-4EAC543B721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0" creationId="{ECA573DD-5838-104D-BE32-5271440AEF81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1" creationId="{1D3A0CED-E56F-5046-A11C-0053801809A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2" creationId="{4ED893E7-5D75-B143-AAE2-D773C80165BF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3" creationId="{A50C6701-D300-2243-B78E-F6293947C6CF}"/>
          </ac:picMkLst>
        </pc:picChg>
        <pc:cxnChg chg="mod">
          <ac:chgData name="Kun Suo" userId="41c30799-3a2b-4880-86a3-8488be07954a" providerId="ADAL" clId="{CF72750F-BA3B-8845-8F7F-B1F405B1622A}" dt="2020-02-06T21:22:59.148" v="1299" actId="478"/>
          <ac:cxnSpMkLst>
            <pc:docMk/>
            <pc:sldMk cId="413808156" sldId="563"/>
            <ac:cxnSpMk id="17" creationId="{8D724CE7-D945-1E43-B458-A2F42D77C27D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6T21:39:35.866" v="1404" actId="20577"/>
        <pc:sldMkLst>
          <pc:docMk/>
          <pc:sldMk cId="2983038388" sldId="564"/>
        </pc:sldMkLst>
        <pc:spChg chg="mod">
          <ac:chgData name="Kun Suo" userId="41c30799-3a2b-4880-86a3-8488be07954a" providerId="ADAL" clId="{CF72750F-BA3B-8845-8F7F-B1F405B1622A}" dt="2020-02-06T21:39:35.866" v="1404" actId="20577"/>
          <ac:spMkLst>
            <pc:docMk/>
            <pc:sldMk cId="2983038388" sldId="564"/>
            <ac:spMk id="2" creationId="{2E2FCC33-EBEF-AF40-89E0-8858D4EAE245}"/>
          </ac:spMkLst>
        </pc:spChg>
        <pc:spChg chg="del">
          <ac:chgData name="Kun Suo" userId="41c30799-3a2b-4880-86a3-8488be07954a" providerId="ADAL" clId="{CF72750F-BA3B-8845-8F7F-B1F405B1622A}" dt="2020-02-06T21:39:21.368" v="1385" actId="478"/>
          <ac:spMkLst>
            <pc:docMk/>
            <pc:sldMk cId="2983038388" sldId="564"/>
            <ac:spMk id="6" creationId="{442B9D1B-8C25-9E48-9961-22032DC1EC50}"/>
          </ac:spMkLst>
        </pc:spChg>
        <pc:picChg chg="add mod">
          <ac:chgData name="Kun Suo" userId="41c30799-3a2b-4880-86a3-8488be07954a" providerId="ADAL" clId="{CF72750F-BA3B-8845-8F7F-B1F405B1622A}" dt="2020-02-06T21:39:29.295" v="1388" actId="1076"/>
          <ac:picMkLst>
            <pc:docMk/>
            <pc:sldMk cId="2983038388" sldId="564"/>
            <ac:picMk id="7" creationId="{7DBAC5B9-14ED-6149-945E-8833FF7821EA}"/>
          </ac:picMkLst>
        </pc:picChg>
      </pc:sldChg>
      <pc:sldChg chg="addSp delSp modSp add">
        <pc:chgData name="Kun Suo" userId="41c30799-3a2b-4880-86a3-8488be07954a" providerId="ADAL" clId="{CF72750F-BA3B-8845-8F7F-B1F405B1622A}" dt="2020-02-06T21:51:14.141" v="1707" actId="20577"/>
        <pc:sldMkLst>
          <pc:docMk/>
          <pc:sldMk cId="3487003692" sldId="565"/>
        </pc:sldMkLst>
        <pc:spChg chg="mod">
          <ac:chgData name="Kun Suo" userId="41c30799-3a2b-4880-86a3-8488be07954a" providerId="ADAL" clId="{CF72750F-BA3B-8845-8F7F-B1F405B1622A}" dt="2020-02-06T21:40:12.122" v="1414" actId="20577"/>
          <ac:spMkLst>
            <pc:docMk/>
            <pc:sldMk cId="3487003692" sldId="565"/>
            <ac:spMk id="2" creationId="{1042FD53-0F8A-6744-8D43-BCBECCAE9960}"/>
          </ac:spMkLst>
        </pc:spChg>
        <pc:spChg chg="del">
          <ac:chgData name="Kun Suo" userId="41c30799-3a2b-4880-86a3-8488be07954a" providerId="ADAL" clId="{CF72750F-BA3B-8845-8F7F-B1F405B1622A}" dt="2020-02-06T21:40:18.009" v="1415" actId="3680"/>
          <ac:spMkLst>
            <pc:docMk/>
            <pc:sldMk cId="3487003692" sldId="565"/>
            <ac:spMk id="6" creationId="{448CBBE9-6A22-3B48-8201-2D1FFF8EAA95}"/>
          </ac:spMkLst>
        </pc:spChg>
        <pc:graphicFrameChg chg="add mod modGraphic">
          <ac:chgData name="Kun Suo" userId="41c30799-3a2b-4880-86a3-8488be07954a" providerId="ADAL" clId="{CF72750F-BA3B-8845-8F7F-B1F405B1622A}" dt="2020-02-06T21:51:14.141" v="1707" actId="20577"/>
          <ac:graphicFrameMkLst>
            <pc:docMk/>
            <pc:sldMk cId="3487003692" sldId="565"/>
            <ac:graphicFrameMk id="7" creationId="{EEEF24B9-C029-CA4F-B5B3-E0AE139307DF}"/>
          </ac:graphicFrameMkLst>
        </pc:graphicFrameChg>
      </pc:sldChg>
      <pc:sldChg chg="addSp delSp modSp add delAnim modAnim">
        <pc:chgData name="Kun Suo" userId="41c30799-3a2b-4880-86a3-8488be07954a" providerId="ADAL" clId="{CF72750F-BA3B-8845-8F7F-B1F405B1622A}" dt="2020-02-10T17:18:10.374" v="3170"/>
        <pc:sldMkLst>
          <pc:docMk/>
          <pc:sldMk cId="3405083422" sldId="566"/>
        </pc:sldMkLst>
        <pc:spChg chg="add mod">
          <ac:chgData name="Kun Suo" userId="41c30799-3a2b-4880-86a3-8488be07954a" providerId="ADAL" clId="{CF72750F-BA3B-8845-8F7F-B1F405B1622A}" dt="2020-02-06T22:04:45.642" v="1804" actId="1076"/>
          <ac:spMkLst>
            <pc:docMk/>
            <pc:sldMk cId="3405083422" sldId="566"/>
            <ac:spMk id="4" creationId="{F06213BF-9DFC-C54D-B0C9-9D3CD8F896E6}"/>
          </ac:spMkLst>
        </pc:spChg>
        <pc:spChg chg="add mod">
          <ac:chgData name="Kun Suo" userId="41c30799-3a2b-4880-86a3-8488be07954a" providerId="ADAL" clId="{CF72750F-BA3B-8845-8F7F-B1F405B1622A}" dt="2020-02-08T18:43:58.966" v="1844" actId="1582"/>
          <ac:spMkLst>
            <pc:docMk/>
            <pc:sldMk cId="3405083422" sldId="566"/>
            <ac:spMk id="5" creationId="{4DBA8AE9-D56C-3B4E-A9A5-83F52210C475}"/>
          </ac:spMkLst>
        </pc:spChg>
        <pc:spChg chg="mod">
          <ac:chgData name="Kun Suo" userId="41c30799-3a2b-4880-86a3-8488be07954a" providerId="ADAL" clId="{CF72750F-BA3B-8845-8F7F-B1F405B1622A}" dt="2020-02-06T22:00:25.293" v="1750" actId="14100"/>
          <ac:spMkLst>
            <pc:docMk/>
            <pc:sldMk cId="3405083422" sldId="566"/>
            <ac:spMk id="6" creationId="{8C83FCC3-3492-DB4F-B49B-0CDEE269A29A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2" creationId="{4176BCAF-0303-694C-9086-F45FFD96C85C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3" creationId="{507974BD-961F-9042-B6A4-F7C973892E59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4" creationId="{0643566E-D621-D542-9603-D7F303E3F700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5" creationId="{D7531F6D-F24C-0748-9A30-FABCFEBB62AD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19" creationId="{EFD76476-C8AF-8141-A135-666CC5932F72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0" creationId="{0964D3D6-F083-6B40-9746-3B472445F087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1" creationId="{DFD4D948-BD5B-7A41-BD72-74632CADD7DB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2" creationId="{8D1DA61A-8316-C241-9586-4C31158D659D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6" creationId="{09F1C9CF-DD12-2E44-8ED9-E4FBFFC7CB7E}"/>
          </ac:spMkLst>
        </pc:spChg>
        <pc:spChg chg="add">
          <ac:chgData name="Kun Suo" userId="41c30799-3a2b-4880-86a3-8488be07954a" providerId="ADAL" clId="{CF72750F-BA3B-8845-8F7F-B1F405B1622A}" dt="2020-02-06T22:00:01.040" v="1711"/>
          <ac:spMkLst>
            <pc:docMk/>
            <pc:sldMk cId="3405083422" sldId="566"/>
            <ac:spMk id="27" creationId="{A98862DF-C943-2147-9ED6-3031A49D95CD}"/>
          </ac:spMkLst>
        </pc:spChg>
        <pc:spChg chg="add">
          <ac:chgData name="Kun Suo" userId="41c30799-3a2b-4880-86a3-8488be07954a" providerId="ADAL" clId="{CF72750F-BA3B-8845-8F7F-B1F405B1622A}" dt="2020-02-06T22:00:01.040" v="1711"/>
          <ac:spMkLst>
            <pc:docMk/>
            <pc:sldMk cId="3405083422" sldId="566"/>
            <ac:spMk id="28" creationId="{331D3732-FEB8-D04D-B82E-1E0B28EF5B60}"/>
          </ac:spMkLst>
        </pc:spChg>
        <pc:spChg chg="add mod">
          <ac:chgData name="Kun Suo" userId="41c30799-3a2b-4880-86a3-8488be07954a" providerId="ADAL" clId="{CF72750F-BA3B-8845-8F7F-B1F405B1622A}" dt="2020-02-06T22:03:33.736" v="1778" actId="14100"/>
          <ac:spMkLst>
            <pc:docMk/>
            <pc:sldMk cId="3405083422" sldId="566"/>
            <ac:spMk id="30" creationId="{4102F249-E844-214A-9B49-D38DF72E11D8}"/>
          </ac:spMkLst>
        </pc:spChg>
        <pc:spChg chg="add mod">
          <ac:chgData name="Kun Suo" userId="41c30799-3a2b-4880-86a3-8488be07954a" providerId="ADAL" clId="{CF72750F-BA3B-8845-8F7F-B1F405B1622A}" dt="2020-02-06T22:03:31.528" v="1777" actId="1076"/>
          <ac:spMkLst>
            <pc:docMk/>
            <pc:sldMk cId="3405083422" sldId="566"/>
            <ac:spMk id="31" creationId="{6671C880-DA00-8E48-B5E5-460FB02AA182}"/>
          </ac:spMkLst>
        </pc:spChg>
        <pc:spChg chg="add mod">
          <ac:chgData name="Kun Suo" userId="41c30799-3a2b-4880-86a3-8488be07954a" providerId="ADAL" clId="{CF72750F-BA3B-8845-8F7F-B1F405B1622A}" dt="2020-02-06T22:03:29.016" v="1776" actId="1076"/>
          <ac:spMkLst>
            <pc:docMk/>
            <pc:sldMk cId="3405083422" sldId="566"/>
            <ac:spMk id="32" creationId="{00BA9E58-8665-454E-B187-D98A18921DB4}"/>
          </ac:spMkLst>
        </pc:spChg>
        <pc:spChg chg="add mod">
          <ac:chgData name="Kun Suo" userId="41c30799-3a2b-4880-86a3-8488be07954a" providerId="ADAL" clId="{CF72750F-BA3B-8845-8F7F-B1F405B1622A}" dt="2020-02-08T18:44:22.469" v="1880" actId="1076"/>
          <ac:spMkLst>
            <pc:docMk/>
            <pc:sldMk cId="3405083422" sldId="566"/>
            <ac:spMk id="41" creationId="{9D89A208-0696-4E46-A775-788F1C250408}"/>
          </ac:spMkLst>
        </pc:spChg>
        <pc:spChg chg="add mod">
          <ac:chgData name="Kun Suo" userId="41c30799-3a2b-4880-86a3-8488be07954a" providerId="ADAL" clId="{CF72750F-BA3B-8845-8F7F-B1F405B1622A}" dt="2020-02-06T22:04:09.785" v="1784" actId="1076"/>
          <ac:spMkLst>
            <pc:docMk/>
            <pc:sldMk cId="3405083422" sldId="566"/>
            <ac:spMk id="46" creationId="{E8882171-6BBE-C24A-9BD6-7B2E7C0C1723}"/>
          </ac:spMkLst>
        </pc:spChg>
        <pc:spChg chg="add mod">
          <ac:chgData name="Kun Suo" userId="41c30799-3a2b-4880-86a3-8488be07954a" providerId="ADAL" clId="{CF72750F-BA3B-8845-8F7F-B1F405B1622A}" dt="2020-02-06T22:04:09.785" v="1784" actId="1076"/>
          <ac:spMkLst>
            <pc:docMk/>
            <pc:sldMk cId="3405083422" sldId="566"/>
            <ac:spMk id="47" creationId="{0F3E3379-B0A7-9042-8BB2-51BF82774109}"/>
          </ac:spMkLst>
        </pc:spChg>
        <pc:spChg chg="add mod">
          <ac:chgData name="Kun Suo" userId="41c30799-3a2b-4880-86a3-8488be07954a" providerId="ADAL" clId="{CF72750F-BA3B-8845-8F7F-B1F405B1622A}" dt="2020-02-06T22:04:18.415" v="1790" actId="20577"/>
          <ac:spMkLst>
            <pc:docMk/>
            <pc:sldMk cId="3405083422" sldId="566"/>
            <ac:spMk id="48" creationId="{5EB0E3E6-CE67-2B47-BC5A-ED584683DA1C}"/>
          </ac:spMkLst>
        </pc:spChg>
        <pc:grpChg chg="add mod">
          <ac:chgData name="Kun Suo" userId="41c30799-3a2b-4880-86a3-8488be07954a" providerId="ADAL" clId="{CF72750F-BA3B-8845-8F7F-B1F405B1622A}" dt="2020-02-10T17:18:02.455" v="3168" actId="164"/>
          <ac:grpSpMkLst>
            <pc:docMk/>
            <pc:sldMk cId="3405083422" sldId="566"/>
            <ac:grpSpMk id="7" creationId="{FC7FBBB2-62E6-1F40-A9E3-0A4C0B9C05CF}"/>
          </ac:grpSpMkLst>
        </pc:grpChg>
        <pc:grpChg chg="add mod">
          <ac:chgData name="Kun Suo" userId="41c30799-3a2b-4880-86a3-8488be07954a" providerId="ADAL" clId="{CF72750F-BA3B-8845-8F7F-B1F405B1622A}" dt="2020-02-08T18:43:27.342" v="1837" actId="1076"/>
          <ac:grpSpMkLst>
            <pc:docMk/>
            <pc:sldMk cId="3405083422" sldId="566"/>
            <ac:grpSpMk id="33" creationId="{A51ECAA8-2DC1-2B49-84A0-F74F477B6DBF}"/>
          </ac:grpSpMkLst>
        </pc:grpChg>
        <pc:grpChg chg="add del mod">
          <ac:chgData name="Kun Suo" userId="41c30799-3a2b-4880-86a3-8488be07954a" providerId="ADAL" clId="{CF72750F-BA3B-8845-8F7F-B1F405B1622A}" dt="2020-02-06T22:03:43.807" v="1780" actId="165"/>
          <ac:grpSpMkLst>
            <pc:docMk/>
            <pc:sldMk cId="3405083422" sldId="566"/>
            <ac:grpSpMk id="33" creationId="{ED860C1E-1B54-D343-817B-0C6709A94CDD}"/>
          </ac:grpSpMkLst>
        </pc:grpChg>
        <pc:grpChg chg="add mod">
          <ac:chgData name="Kun Suo" userId="41c30799-3a2b-4880-86a3-8488be07954a" providerId="ADAL" clId="{CF72750F-BA3B-8845-8F7F-B1F405B1622A}" dt="2020-02-06T22:03:37.008" v="1779" actId="1076"/>
          <ac:grpSpMkLst>
            <pc:docMk/>
            <pc:sldMk cId="3405083422" sldId="566"/>
            <ac:grpSpMk id="42" creationId="{E7FF3DC7-2523-9548-A153-E09329F5F332}"/>
          </ac:grpSpMkLst>
        </pc:grpChg>
        <pc:grpChg chg="add del mod">
          <ac:chgData name="Kun Suo" userId="41c30799-3a2b-4880-86a3-8488be07954a" providerId="ADAL" clId="{CF72750F-BA3B-8845-8F7F-B1F405B1622A}" dt="2020-02-06T22:04:12.168" v="1785" actId="478"/>
          <ac:grpSpMkLst>
            <pc:docMk/>
            <pc:sldMk cId="3405083422" sldId="566"/>
            <ac:grpSpMk id="49" creationId="{B6F69F15-C157-F842-92E9-460F51B2A804}"/>
          </ac:grpSpMkLst>
        </pc:grpChg>
        <pc:picChg chg="del">
          <ac:chgData name="Kun Suo" userId="41c30799-3a2b-4880-86a3-8488be07954a" providerId="ADAL" clId="{CF72750F-BA3B-8845-8F7F-B1F405B1622A}" dt="2020-02-06T21:59:46.720" v="1709" actId="478"/>
          <ac:picMkLst>
            <pc:docMk/>
            <pc:sldMk cId="3405083422" sldId="566"/>
            <ac:picMk id="18" creationId="{15093AB8-E497-A746-A3F7-4A332F0C78DF}"/>
          </ac:picMkLst>
        </pc:picChg>
        <pc:picChg chg="mod">
          <ac:chgData name="Kun Suo" userId="41c30799-3a2b-4880-86a3-8488be07954a" providerId="ADAL" clId="{CF72750F-BA3B-8845-8F7F-B1F405B1622A}" dt="2020-02-06T22:00:29.239" v="1751" actId="1076"/>
          <ac:picMkLst>
            <pc:docMk/>
            <pc:sldMk cId="3405083422" sldId="566"/>
            <ac:picMk id="25" creationId="{1919DBEA-254A-C546-9CA9-300C630ADC58}"/>
          </ac:picMkLst>
        </pc:picChg>
        <pc:picChg chg="add mod">
          <ac:chgData name="Kun Suo" userId="41c30799-3a2b-4880-86a3-8488be07954a" providerId="ADAL" clId="{CF72750F-BA3B-8845-8F7F-B1F405B1622A}" dt="2020-02-06T22:01:30.406" v="1758" actId="1076"/>
          <ac:picMkLst>
            <pc:docMk/>
            <pc:sldMk cId="3405083422" sldId="566"/>
            <ac:picMk id="29" creationId="{9A27B9F9-6A68-524D-81C3-F8C46FB62B25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4" creationId="{A9776985-528E-9643-8C47-33E51D4D87B2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5" creationId="{31DF2B34-A58D-294E-8AE5-41B99762AC7D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6" creationId="{CA77618B-993E-6B49-9A55-BBB7C855E327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7" creationId="{478A9CE5-FC1F-814B-90F2-B8911073D7E8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8" creationId="{D90F3CFB-01AC-6548-A514-AA4F2E907638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39" creationId="{3B2FAC8E-D797-4846-B2BA-957011201ED2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40" creationId="{9AB79743-C241-A747-8192-0C6710C2AFAC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41" creationId="{BB768E95-E724-9349-B470-FC388BFAE8F9}"/>
          </ac:picMkLst>
        </pc:picChg>
        <pc:picChg chg="add mod">
          <ac:chgData name="Kun Suo" userId="41c30799-3a2b-4880-86a3-8488be07954a" providerId="ADAL" clId="{CF72750F-BA3B-8845-8F7F-B1F405B1622A}" dt="2020-02-06T22:04:09.785" v="1784" actId="1076"/>
          <ac:picMkLst>
            <pc:docMk/>
            <pc:sldMk cId="3405083422" sldId="566"/>
            <ac:picMk id="45" creationId="{3D6B96C6-477E-0D4C-958C-6D5DDD4CA31A}"/>
          </ac:picMkLst>
        </pc:picChg>
        <pc:cxnChg chg="del">
          <ac:chgData name="Kun Suo" userId="41c30799-3a2b-4880-86a3-8488be07954a" providerId="ADAL" clId="{CF72750F-BA3B-8845-8F7F-B1F405B1622A}" dt="2020-02-06T21:59:46.720" v="1709" actId="478"/>
          <ac:cxnSpMkLst>
            <pc:docMk/>
            <pc:sldMk cId="3405083422" sldId="566"/>
            <ac:cxnSpMk id="16" creationId="{E097ABF6-6C40-624A-9E31-411B6CAE0D76}"/>
          </ac:cxnSpMkLst>
        </pc:cxnChg>
        <pc:cxnChg chg="del">
          <ac:chgData name="Kun Suo" userId="41c30799-3a2b-4880-86a3-8488be07954a" providerId="ADAL" clId="{CF72750F-BA3B-8845-8F7F-B1F405B1622A}" dt="2020-02-06T21:59:46.720" v="1709" actId="478"/>
          <ac:cxnSpMkLst>
            <pc:docMk/>
            <pc:sldMk cId="3405083422" sldId="566"/>
            <ac:cxnSpMk id="17" creationId="{3FF85804-9F93-3942-84BA-F2D50A6E6A58}"/>
          </ac:cxnSpMkLst>
        </pc:cxnChg>
        <pc:cxnChg chg="mod">
          <ac:chgData name="Kun Suo" userId="41c30799-3a2b-4880-86a3-8488be07954a" providerId="ADAL" clId="{CF72750F-BA3B-8845-8F7F-B1F405B1622A}" dt="2020-02-06T22:00:29.239" v="1751" actId="1076"/>
          <ac:cxnSpMkLst>
            <pc:docMk/>
            <pc:sldMk cId="3405083422" sldId="566"/>
            <ac:cxnSpMk id="23" creationId="{F03AF958-F6A4-8E4F-9F13-9ACD165CF55F}"/>
          </ac:cxnSpMkLst>
        </pc:cxnChg>
        <pc:cxnChg chg="mod">
          <ac:chgData name="Kun Suo" userId="41c30799-3a2b-4880-86a3-8488be07954a" providerId="ADAL" clId="{CF72750F-BA3B-8845-8F7F-B1F405B1622A}" dt="2020-02-06T22:00:29.239" v="1751" actId="1076"/>
          <ac:cxnSpMkLst>
            <pc:docMk/>
            <pc:sldMk cId="3405083422" sldId="566"/>
            <ac:cxnSpMk id="24" creationId="{694963B3-242F-1442-BC4F-326C06EF9531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10T17:19:47.099" v="3179" actId="1038"/>
        <pc:sldMkLst>
          <pc:docMk/>
          <pc:sldMk cId="4228081876" sldId="567"/>
        </pc:sldMkLst>
        <pc:spChg chg="mod">
          <ac:chgData name="Kun Suo" userId="41c30799-3a2b-4880-86a3-8488be07954a" providerId="ADAL" clId="{CF72750F-BA3B-8845-8F7F-B1F405B1622A}" dt="2020-02-06T22:07:23.789" v="1834" actId="1076"/>
          <ac:spMkLst>
            <pc:docMk/>
            <pc:sldMk cId="4228081876" sldId="567"/>
            <ac:spMk id="4" creationId="{F06213BF-9DFC-C54D-B0C9-9D3CD8F896E6}"/>
          </ac:spMkLst>
        </pc:spChg>
        <pc:spChg chg="mod">
          <ac:chgData name="Kun Suo" userId="41c30799-3a2b-4880-86a3-8488be07954a" providerId="ADAL" clId="{CF72750F-BA3B-8845-8F7F-B1F405B1622A}" dt="2020-02-06T22:05:06.897" v="1825" actId="20577"/>
          <ac:spMkLst>
            <pc:docMk/>
            <pc:sldMk cId="4228081876" sldId="567"/>
            <ac:spMk id="6" creationId="{8C83FCC3-3492-DB4F-B49B-0CDEE269A29A}"/>
          </ac:spMkLst>
        </pc:spChg>
        <pc:spChg chg="add mod">
          <ac:chgData name="Kun Suo" userId="41c30799-3a2b-4880-86a3-8488be07954a" providerId="ADAL" clId="{CF72750F-BA3B-8845-8F7F-B1F405B1622A}" dt="2020-02-08T18:46:07.854" v="1896" actId="14100"/>
          <ac:spMkLst>
            <pc:docMk/>
            <pc:sldMk cId="4228081876" sldId="567"/>
            <ac:spMk id="37" creationId="{DD5F7CFD-D011-7140-9991-83528B8DC06B}"/>
          </ac:spMkLst>
        </pc:spChg>
        <pc:spChg chg="add mod">
          <ac:chgData name="Kun Suo" userId="41c30799-3a2b-4880-86a3-8488be07954a" providerId="ADAL" clId="{CF72750F-BA3B-8845-8F7F-B1F405B1622A}" dt="2020-02-08T18:46:11.038" v="1897" actId="1076"/>
          <ac:spMkLst>
            <pc:docMk/>
            <pc:sldMk cId="4228081876" sldId="567"/>
            <ac:spMk id="38" creationId="{53564476-3AC8-D541-8BD3-E890792654EB}"/>
          </ac:spMkLst>
        </pc:spChg>
        <pc:spChg chg="mod">
          <ac:chgData name="Kun Suo" userId="41c30799-3a2b-4880-86a3-8488be07954a" providerId="ADAL" clId="{CF72750F-BA3B-8845-8F7F-B1F405B1622A}" dt="2020-02-08T18:45:51.633" v="1893" actId="1038"/>
          <ac:spMkLst>
            <pc:docMk/>
            <pc:sldMk cId="4228081876" sldId="567"/>
            <ac:spMk id="46" creationId="{E8882171-6BBE-C24A-9BD6-7B2E7C0C1723}"/>
          </ac:spMkLst>
        </pc:spChg>
        <pc:spChg chg="mod">
          <ac:chgData name="Kun Suo" userId="41c30799-3a2b-4880-86a3-8488be07954a" providerId="ADAL" clId="{CF72750F-BA3B-8845-8F7F-B1F405B1622A}" dt="2020-02-10T17:19:45.294" v="3178" actId="1038"/>
          <ac:spMkLst>
            <pc:docMk/>
            <pc:sldMk cId="4228081876" sldId="567"/>
            <ac:spMk id="47" creationId="{0F3E3379-B0A7-9042-8BB2-51BF82774109}"/>
          </ac:spMkLst>
        </pc:spChg>
        <pc:spChg chg="mod">
          <ac:chgData name="Kun Suo" userId="41c30799-3a2b-4880-86a3-8488be07954a" providerId="ADAL" clId="{CF72750F-BA3B-8845-8F7F-B1F405B1622A}" dt="2020-02-10T17:19:47.099" v="3179" actId="1038"/>
          <ac:spMkLst>
            <pc:docMk/>
            <pc:sldMk cId="4228081876" sldId="567"/>
            <ac:spMk id="48" creationId="{5EB0E3E6-CE67-2B47-BC5A-ED584683DA1C}"/>
          </ac:spMkLst>
        </pc:spChg>
        <pc:grpChg chg="add mod">
          <ac:chgData name="Kun Suo" userId="41c30799-3a2b-4880-86a3-8488be07954a" providerId="ADAL" clId="{CF72750F-BA3B-8845-8F7F-B1F405B1622A}" dt="2020-02-08T18:44:47.030" v="1883" actId="1076"/>
          <ac:grpSpMkLst>
            <pc:docMk/>
            <pc:sldMk cId="4228081876" sldId="567"/>
            <ac:grpSpMk id="34" creationId="{226E920D-06D2-8E40-8315-B75E69115C13}"/>
          </ac:grpSpMkLst>
        </pc:grpChg>
        <pc:grpChg chg="add del mod">
          <ac:chgData name="Kun Suo" userId="41c30799-3a2b-4880-86a3-8488be07954a" providerId="ADAL" clId="{CF72750F-BA3B-8845-8F7F-B1F405B1622A}" dt="2020-02-06T22:05:36.420" v="1829" actId="165"/>
          <ac:grpSpMkLst>
            <pc:docMk/>
            <pc:sldMk cId="4228081876" sldId="567"/>
            <ac:grpSpMk id="39" creationId="{FE108688-62F9-1641-9D62-1DA46F93FB50}"/>
          </ac:grpSpMkLst>
        </pc:grpChg>
        <pc:picChg chg="add mod">
          <ac:chgData name="Kun Suo" userId="41c30799-3a2b-4880-86a3-8488be07954a" providerId="ADAL" clId="{CF72750F-BA3B-8845-8F7F-B1F405B1622A}" dt="2020-02-06T22:06:50.446" v="1831" actId="1076"/>
          <ac:picMkLst>
            <pc:docMk/>
            <pc:sldMk cId="4228081876" sldId="567"/>
            <ac:picMk id="33" creationId="{690C0A74-5276-8543-825C-A617166F5BCB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4" creationId="{A9776985-528E-9643-8C47-33E51D4D87B2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5" creationId="{31DF2B34-A58D-294E-8AE5-41B99762AC7D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6" creationId="{CA77618B-993E-6B49-9A55-BBB7C855E327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7" creationId="{478A9CE5-FC1F-814B-90F2-B8911073D7E8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8" creationId="{D90F3CFB-01AC-6548-A514-AA4F2E907638}"/>
          </ac:picMkLst>
        </pc:picChg>
        <pc:picChg chg="del mod topLvl">
          <ac:chgData name="Kun Suo" userId="41c30799-3a2b-4880-86a3-8488be07954a" providerId="ADAL" clId="{CF72750F-BA3B-8845-8F7F-B1F405B1622A}" dt="2020-02-06T22:05:39.454" v="1830" actId="478"/>
          <ac:picMkLst>
            <pc:docMk/>
            <pc:sldMk cId="4228081876" sldId="567"/>
            <ac:picMk id="40" creationId="{2478647F-0FFC-A248-B60A-A58F6EE3E525}"/>
          </ac:picMkLst>
        </pc:picChg>
        <pc:picChg chg="del mod topLvl">
          <ac:chgData name="Kun Suo" userId="41c30799-3a2b-4880-86a3-8488be07954a" providerId="ADAL" clId="{CF72750F-BA3B-8845-8F7F-B1F405B1622A}" dt="2020-02-06T22:05:39.454" v="1830" actId="478"/>
          <ac:picMkLst>
            <pc:docMk/>
            <pc:sldMk cId="4228081876" sldId="567"/>
            <ac:picMk id="41" creationId="{5B4ACF85-4587-9343-92FE-772A8BF739A0}"/>
          </ac:picMkLst>
        </pc:picChg>
        <pc:picChg chg="mod">
          <ac:chgData name="Kun Suo" userId="41c30799-3a2b-4880-86a3-8488be07954a" providerId="ADAL" clId="{CF72750F-BA3B-8845-8F7F-B1F405B1622A}" dt="2020-02-06T22:07:20.261" v="1833" actId="1076"/>
          <ac:picMkLst>
            <pc:docMk/>
            <pc:sldMk cId="4228081876" sldId="567"/>
            <ac:picMk id="45" creationId="{3D6B96C6-477E-0D4C-958C-6D5DDD4CA31A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49" creationId="{8F33FC3D-CA30-E943-AD5F-A0E54D1C5145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0" creationId="{CA6917B5-5186-3D4F-AD2F-E900C9D6517B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1" creationId="{4A1FE129-DC71-C449-8EF6-E100102BF92A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2" creationId="{7143729D-320B-4A4F-9B68-3650AF17038A}"/>
          </ac:picMkLst>
        </pc:picChg>
        <pc:cxnChg chg="add mod">
          <ac:chgData name="Kun Suo" userId="41c30799-3a2b-4880-86a3-8488be07954a" providerId="ADAL" clId="{CF72750F-BA3B-8845-8F7F-B1F405B1622A}" dt="2020-02-06T22:07:01.682" v="1832" actId="11529"/>
          <ac:cxnSpMkLst>
            <pc:docMk/>
            <pc:sldMk cId="4228081876" sldId="567"/>
            <ac:cxnSpMk id="7" creationId="{F0B82C21-DE1E-C047-B7DB-E2AA065E6FB4}"/>
          </ac:cxnSpMkLst>
        </pc:cxnChg>
      </pc:sldChg>
      <pc:sldChg chg="addSp delSp modSp add delAnim modAnim">
        <pc:chgData name="Kun Suo" userId="41c30799-3a2b-4880-86a3-8488be07954a" providerId="ADAL" clId="{CF72750F-BA3B-8845-8F7F-B1F405B1622A}" dt="2020-02-08T18:52:29.569" v="2001" actId="207"/>
        <pc:sldMkLst>
          <pc:docMk/>
          <pc:sldMk cId="4282948337" sldId="568"/>
        </pc:sldMkLst>
        <pc:spChg chg="mod">
          <ac:chgData name="Kun Suo" userId="41c30799-3a2b-4880-86a3-8488be07954a" providerId="ADAL" clId="{CF72750F-BA3B-8845-8F7F-B1F405B1622A}" dt="2020-02-08T18:48:57.654" v="1916" actId="27636"/>
          <ac:spMkLst>
            <pc:docMk/>
            <pc:sldMk cId="4282948337" sldId="568"/>
            <ac:spMk id="2" creationId="{FD63C541-B4E5-8E44-B08E-7AF3EE242EC0}"/>
          </ac:spMkLst>
        </pc:spChg>
        <pc:spChg chg="del">
          <ac:chgData name="Kun Suo" userId="41c30799-3a2b-4880-86a3-8488be07954a" providerId="ADAL" clId="{CF72750F-BA3B-8845-8F7F-B1F405B1622A}" dt="2020-02-08T18:48:38.104" v="1910" actId="478"/>
          <ac:spMkLst>
            <pc:docMk/>
            <pc:sldMk cId="4282948337" sldId="568"/>
            <ac:spMk id="6" creationId="{8C83FCC3-3492-DB4F-B49B-0CDEE269A29A}"/>
          </ac:spMkLst>
        </pc:spChg>
        <pc:spChg chg="del">
          <ac:chgData name="Kun Suo" userId="41c30799-3a2b-4880-86a3-8488be07954a" providerId="ADAL" clId="{CF72750F-BA3B-8845-8F7F-B1F405B1622A}" dt="2020-02-08T18:48:40.839" v="1912" actId="478"/>
          <ac:spMkLst>
            <pc:docMk/>
            <pc:sldMk cId="4282948337" sldId="568"/>
            <ac:spMk id="11" creationId="{008C29A1-A172-E348-8BE3-9921ECCCECA2}"/>
          </ac:spMkLst>
        </pc:spChg>
        <pc:spChg chg="add del mod">
          <ac:chgData name="Kun Suo" userId="41c30799-3a2b-4880-86a3-8488be07954a" providerId="ADAL" clId="{CF72750F-BA3B-8845-8F7F-B1F405B1622A}" dt="2020-02-08T18:48:39.011" v="1911" actId="478"/>
          <ac:spMkLst>
            <pc:docMk/>
            <pc:sldMk cId="4282948337" sldId="568"/>
            <ac:spMk id="12" creationId="{464BB4AE-8164-D64E-980D-D98F11E0C228}"/>
          </ac:spMkLst>
        </pc:spChg>
        <pc:spChg chg="add del mod">
          <ac:chgData name="Kun Suo" userId="41c30799-3a2b-4880-86a3-8488be07954a" providerId="ADAL" clId="{CF72750F-BA3B-8845-8F7F-B1F405B1622A}" dt="2020-02-08T18:50:25.641" v="1944"/>
          <ac:spMkLst>
            <pc:docMk/>
            <pc:sldMk cId="4282948337" sldId="568"/>
            <ac:spMk id="13" creationId="{0B9E804A-5253-6645-9BDF-58E5B682E3B7}"/>
          </ac:spMkLst>
        </pc:spChg>
        <pc:spChg chg="add mod">
          <ac:chgData name="Kun Suo" userId="41c30799-3a2b-4880-86a3-8488be07954a" providerId="ADAL" clId="{CF72750F-BA3B-8845-8F7F-B1F405B1622A}" dt="2020-02-08T18:52:29.569" v="2001" actId="207"/>
          <ac:spMkLst>
            <pc:docMk/>
            <pc:sldMk cId="4282948337" sldId="568"/>
            <ac:spMk id="14" creationId="{3D31EB79-DC3D-4C47-BA74-90DA4F274C0F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19" creationId="{AE635A8C-7A33-3F4D-AC8D-A93C3D6AC5A3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20" creationId="{3E79DB28-8DED-244D-AC83-145666282CB7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21" creationId="{DB2FD967-84F7-B144-B64C-76F2FB1A55F7}"/>
          </ac:spMkLst>
        </pc:spChg>
        <pc:spChg chg="add mod">
          <ac:chgData name="Kun Suo" userId="41c30799-3a2b-4880-86a3-8488be07954a" providerId="ADAL" clId="{CF72750F-BA3B-8845-8F7F-B1F405B1622A}" dt="2020-02-08T18:50:05.874" v="1937" actId="1076"/>
          <ac:spMkLst>
            <pc:docMk/>
            <pc:sldMk cId="4282948337" sldId="568"/>
            <ac:spMk id="22" creationId="{ECDD4B91-0095-9B42-9CF5-E0372F6F682F}"/>
          </ac:spMkLst>
        </pc:spChg>
        <pc:spChg chg="add mod">
          <ac:chgData name="Kun Suo" userId="41c30799-3a2b-4880-86a3-8488be07954a" providerId="ADAL" clId="{CF72750F-BA3B-8845-8F7F-B1F405B1622A}" dt="2020-02-08T18:50:13.389" v="1940" actId="20577"/>
          <ac:spMkLst>
            <pc:docMk/>
            <pc:sldMk cId="4282948337" sldId="568"/>
            <ac:spMk id="23" creationId="{AFAEFFAC-5867-FB40-A242-BFB58BB34CD9}"/>
          </ac:spMkLst>
        </pc:spChg>
        <pc:spChg chg="add mod">
          <ac:chgData name="Kun Suo" userId="41c30799-3a2b-4880-86a3-8488be07954a" providerId="ADAL" clId="{CF72750F-BA3B-8845-8F7F-B1F405B1622A}" dt="2020-02-08T18:50:55.828" v="1966" actId="207"/>
          <ac:spMkLst>
            <pc:docMk/>
            <pc:sldMk cId="4282948337" sldId="568"/>
            <ac:spMk id="24" creationId="{DC20D72D-799F-6049-BBFD-5E8FA8D1E2A2}"/>
          </ac:spMkLst>
        </pc:spChg>
        <pc:spChg chg="add mod">
          <ac:chgData name="Kun Suo" userId="41c30799-3a2b-4880-86a3-8488be07954a" providerId="ADAL" clId="{CF72750F-BA3B-8845-8F7F-B1F405B1622A}" dt="2020-02-08T18:51:09.192" v="1975" actId="1076"/>
          <ac:spMkLst>
            <pc:docMk/>
            <pc:sldMk cId="4282948337" sldId="568"/>
            <ac:spMk id="25" creationId="{17F0F082-C9AD-0B40-8CEC-CF71377B0854}"/>
          </ac:spMkLst>
        </pc:sp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7" creationId="{8B8A84A8-B45C-644B-84FB-12CF2431479B}"/>
          </ac:picMkLst>
        </pc:pic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8" creationId="{EF51E9F8-3B7E-6F41-84A3-D773F1B0CAE8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0" creationId="{EEAA86F9-D7E8-A84F-8EEA-D5D4E7379B74}"/>
          </ac:picMkLst>
        </pc:pic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16" creationId="{DD47DDD8-6AF4-444D-94F6-D215A5F07CDE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7" creationId="{53AD2714-6419-E94D-B3D3-6038F085671D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8" creationId="{6F68B948-A48C-4C49-B837-0E217ED81C95}"/>
          </ac:picMkLst>
        </pc:picChg>
      </pc:sldChg>
      <pc:sldChg chg="addSp modSp add">
        <pc:chgData name="Kun Suo" userId="41c30799-3a2b-4880-86a3-8488be07954a" providerId="ADAL" clId="{CF72750F-BA3B-8845-8F7F-B1F405B1622A}" dt="2020-02-08T19:09:35.901" v="2340" actId="1076"/>
        <pc:sldMkLst>
          <pc:docMk/>
          <pc:sldMk cId="1077636122" sldId="569"/>
        </pc:sldMkLst>
        <pc:spChg chg="mod">
          <ac:chgData name="Kun Suo" userId="41c30799-3a2b-4880-86a3-8488be07954a" providerId="ADAL" clId="{CF72750F-BA3B-8845-8F7F-B1F405B1622A}" dt="2020-02-08T19:03:57.936" v="2148" actId="20577"/>
          <ac:spMkLst>
            <pc:docMk/>
            <pc:sldMk cId="1077636122" sldId="569"/>
            <ac:spMk id="2" creationId="{65D26538-E6EF-3443-A4D2-A60C64471C98}"/>
          </ac:spMkLst>
        </pc:spChg>
        <pc:spChg chg="mod">
          <ac:chgData name="Kun Suo" userId="41c30799-3a2b-4880-86a3-8488be07954a" providerId="ADAL" clId="{CF72750F-BA3B-8845-8F7F-B1F405B1622A}" dt="2020-02-08T19:08:56.272" v="2334" actId="20577"/>
          <ac:spMkLst>
            <pc:docMk/>
            <pc:sldMk cId="1077636122" sldId="569"/>
            <ac:spMk id="6" creationId="{815B1051-5EA4-FD4B-8E2C-F74694F67CC7}"/>
          </ac:spMkLst>
        </pc:spChg>
        <pc:spChg chg="add mod">
          <ac:chgData name="Kun Suo" userId="41c30799-3a2b-4880-86a3-8488be07954a" providerId="ADAL" clId="{CF72750F-BA3B-8845-8F7F-B1F405B1622A}" dt="2020-02-08T19:09:07.493" v="2337" actId="14100"/>
          <ac:spMkLst>
            <pc:docMk/>
            <pc:sldMk cId="1077636122" sldId="569"/>
            <ac:spMk id="7" creationId="{E9FDE985-DA75-D544-A39C-386EAAC08E4C}"/>
          </ac:spMkLst>
        </pc:spChg>
        <pc:spChg chg="add mod">
          <ac:chgData name="Kun Suo" userId="41c30799-3a2b-4880-86a3-8488be07954a" providerId="ADAL" clId="{CF72750F-BA3B-8845-8F7F-B1F405B1622A}" dt="2020-02-08T19:09:01.036" v="2336" actId="14100"/>
          <ac:spMkLst>
            <pc:docMk/>
            <pc:sldMk cId="1077636122" sldId="569"/>
            <ac:spMk id="8" creationId="{03D58BAB-E0F4-8F4C-B47E-3E31D68199EA}"/>
          </ac:spMkLst>
        </pc:spChg>
        <pc:picChg chg="add mod">
          <ac:chgData name="Kun Suo" userId="41c30799-3a2b-4880-86a3-8488be07954a" providerId="ADAL" clId="{CF72750F-BA3B-8845-8F7F-B1F405B1622A}" dt="2020-02-08T19:09:35.901" v="2340" actId="1076"/>
          <ac:picMkLst>
            <pc:docMk/>
            <pc:sldMk cId="1077636122" sldId="569"/>
            <ac:picMk id="9" creationId="{B6383009-719A-CD46-94B6-87FA522F66E3}"/>
          </ac:picMkLst>
        </pc:picChg>
        <pc:picChg chg="add mod">
          <ac:chgData name="Kun Suo" userId="41c30799-3a2b-4880-86a3-8488be07954a" providerId="ADAL" clId="{CF72750F-BA3B-8845-8F7F-B1F405B1622A}" dt="2020-02-08T19:09:32.871" v="2339" actId="1076"/>
          <ac:picMkLst>
            <pc:docMk/>
            <pc:sldMk cId="1077636122" sldId="569"/>
            <ac:picMk id="10" creationId="{4886746F-CA22-9E49-ACD4-958E32AC383A}"/>
          </ac:picMkLst>
        </pc:picChg>
      </pc:sldChg>
      <pc:sldChg chg="add del">
        <pc:chgData name="Kun Suo" userId="41c30799-3a2b-4880-86a3-8488be07954a" providerId="ADAL" clId="{CF72750F-BA3B-8845-8F7F-B1F405B1622A}" dt="2020-02-08T19:01:33.497" v="2111" actId="2696"/>
        <pc:sldMkLst>
          <pc:docMk/>
          <pc:sldMk cId="1141305387" sldId="569"/>
        </pc:sldMkLst>
      </pc:sldChg>
      <pc:sldChg chg="addSp delSp modSp add modAnim">
        <pc:chgData name="Kun Suo" userId="41c30799-3a2b-4880-86a3-8488be07954a" providerId="ADAL" clId="{CF72750F-BA3B-8845-8F7F-B1F405B1622A}" dt="2020-02-10T17:27:17.746" v="3216"/>
        <pc:sldMkLst>
          <pc:docMk/>
          <pc:sldMk cId="3216755581" sldId="570"/>
        </pc:sldMkLst>
        <pc:spChg chg="mod">
          <ac:chgData name="Kun Suo" userId="41c30799-3a2b-4880-86a3-8488be07954a" providerId="ADAL" clId="{CF72750F-BA3B-8845-8F7F-B1F405B1622A}" dt="2020-02-08T19:11:14.739" v="2379" actId="20577"/>
          <ac:spMkLst>
            <pc:docMk/>
            <pc:sldMk cId="3216755581" sldId="570"/>
            <ac:spMk id="2" creationId="{E60C730B-2959-854A-8BFA-232351EAA4C3}"/>
          </ac:spMkLst>
        </pc:spChg>
        <pc:spChg chg="del">
          <ac:chgData name="Kun Suo" userId="41c30799-3a2b-4880-86a3-8488be07954a" providerId="ADAL" clId="{CF72750F-BA3B-8845-8F7F-B1F405B1622A}" dt="2020-02-08T19:10:40.699" v="2370" actId="478"/>
          <ac:spMkLst>
            <pc:docMk/>
            <pc:sldMk cId="3216755581" sldId="570"/>
            <ac:spMk id="6" creationId="{71BF22CA-B38B-6745-8774-8665DF9C2815}"/>
          </ac:spMkLst>
        </pc:spChg>
        <pc:spChg chg="add mod">
          <ac:chgData name="Kun Suo" userId="41c30799-3a2b-4880-86a3-8488be07954a" providerId="ADAL" clId="{CF72750F-BA3B-8845-8F7F-B1F405B1622A}" dt="2020-02-08T19:10:53.263" v="2372" actId="1076"/>
          <ac:spMkLst>
            <pc:docMk/>
            <pc:sldMk cId="3216755581" sldId="570"/>
            <ac:spMk id="7" creationId="{BF289CDD-B981-F94C-89BB-D18CE192412B}"/>
          </ac:spMkLst>
        </pc:spChg>
        <pc:spChg chg="add mod">
          <ac:chgData name="Kun Suo" userId="41c30799-3a2b-4880-86a3-8488be07954a" providerId="ADAL" clId="{CF72750F-BA3B-8845-8F7F-B1F405B1622A}" dt="2020-02-08T19:10:56.510" v="2373" actId="1076"/>
          <ac:spMkLst>
            <pc:docMk/>
            <pc:sldMk cId="3216755581" sldId="570"/>
            <ac:spMk id="8" creationId="{AA008BE4-4364-4448-BD39-0A347900ED99}"/>
          </ac:spMkLst>
        </pc:spChg>
        <pc:spChg chg="add mod">
          <ac:chgData name="Kun Suo" userId="41c30799-3a2b-4880-86a3-8488be07954a" providerId="ADAL" clId="{CF72750F-BA3B-8845-8F7F-B1F405B1622A}" dt="2020-02-08T19:10:53.263" v="2372" actId="1076"/>
          <ac:spMkLst>
            <pc:docMk/>
            <pc:sldMk cId="3216755581" sldId="570"/>
            <ac:spMk id="9" creationId="{2D567B77-21E0-C047-9721-6A09505831CF}"/>
          </ac:spMkLst>
        </pc:spChg>
        <pc:spChg chg="add mod">
          <ac:chgData name="Kun Suo" userId="41c30799-3a2b-4880-86a3-8488be07954a" providerId="ADAL" clId="{CF72750F-BA3B-8845-8F7F-B1F405B1622A}" dt="2020-02-08T19:10:56.510" v="2373" actId="1076"/>
          <ac:spMkLst>
            <pc:docMk/>
            <pc:sldMk cId="3216755581" sldId="570"/>
            <ac:spMk id="10" creationId="{729843A1-96B3-2844-88BC-C62FF7A7F999}"/>
          </ac:spMkLst>
        </pc:spChg>
        <pc:spChg chg="add mod">
          <ac:chgData name="Kun Suo" userId="41c30799-3a2b-4880-86a3-8488be07954a" providerId="ADAL" clId="{CF72750F-BA3B-8845-8F7F-B1F405B1622A}" dt="2020-02-08T19:11:09.262" v="2378" actId="13822"/>
          <ac:spMkLst>
            <pc:docMk/>
            <pc:sldMk cId="3216755581" sldId="570"/>
            <ac:spMk id="11" creationId="{30318D39-9D55-A840-9F6A-E3A771080A08}"/>
          </ac:spMkLst>
        </pc:spChg>
        <pc:spChg chg="add mod">
          <ac:chgData name="Kun Suo" userId="41c30799-3a2b-4880-86a3-8488be07954a" providerId="ADAL" clId="{CF72750F-BA3B-8845-8F7F-B1F405B1622A}" dt="2020-02-08T19:11:03.393" v="2376" actId="20577"/>
          <ac:spMkLst>
            <pc:docMk/>
            <pc:sldMk cId="3216755581" sldId="570"/>
            <ac:spMk id="12" creationId="{A119CBA2-0A5D-B545-8C6F-211727D49AFB}"/>
          </ac:spMkLst>
        </pc:spChg>
        <pc:spChg chg="add mod">
          <ac:chgData name="Kun Suo" userId="41c30799-3a2b-4880-86a3-8488be07954a" providerId="ADAL" clId="{CF72750F-BA3B-8845-8F7F-B1F405B1622A}" dt="2020-02-08T19:11:39.047" v="2384" actId="1076"/>
          <ac:spMkLst>
            <pc:docMk/>
            <pc:sldMk cId="3216755581" sldId="570"/>
            <ac:spMk id="13" creationId="{55D07E09-0E90-C845-B386-C5B244688743}"/>
          </ac:spMkLst>
        </pc:spChg>
        <pc:spChg chg="add del mod">
          <ac:chgData name="Kun Suo" userId="41c30799-3a2b-4880-86a3-8488be07954a" providerId="ADAL" clId="{CF72750F-BA3B-8845-8F7F-B1F405B1622A}" dt="2020-02-08T19:11:35.506" v="2382" actId="478"/>
          <ac:spMkLst>
            <pc:docMk/>
            <pc:sldMk cId="3216755581" sldId="570"/>
            <ac:spMk id="14" creationId="{FB51AE86-672C-964F-8B6F-11645F580B63}"/>
          </ac:spMkLst>
        </pc:spChg>
        <pc:spChg chg="add mod">
          <ac:chgData name="Kun Suo" userId="41c30799-3a2b-4880-86a3-8488be07954a" providerId="ADAL" clId="{CF72750F-BA3B-8845-8F7F-B1F405B1622A}" dt="2020-02-08T19:12:25.848" v="2394" actId="13822"/>
          <ac:spMkLst>
            <pc:docMk/>
            <pc:sldMk cId="3216755581" sldId="570"/>
            <ac:spMk id="25" creationId="{9D34E4CE-B18A-5F4B-93FF-78E1E971ED17}"/>
          </ac:spMkLst>
        </pc:spChg>
        <pc:spChg chg="add mod">
          <ac:chgData name="Kun Suo" userId="41c30799-3a2b-4880-86a3-8488be07954a" providerId="ADAL" clId="{CF72750F-BA3B-8845-8F7F-B1F405B1622A}" dt="2020-02-08T19:12:16.987" v="2393" actId="20577"/>
          <ac:spMkLst>
            <pc:docMk/>
            <pc:sldMk cId="3216755581" sldId="570"/>
            <ac:spMk id="26" creationId="{75601C21-90EB-F74C-99BB-B1E3575C9A53}"/>
          </ac:spMkLst>
        </pc:spChg>
        <pc:spChg chg="add del mod">
          <ac:chgData name="Kun Suo" userId="41c30799-3a2b-4880-86a3-8488be07954a" providerId="ADAL" clId="{CF72750F-BA3B-8845-8F7F-B1F405B1622A}" dt="2020-02-08T19:14:17.948" v="2418" actId="478"/>
          <ac:spMkLst>
            <pc:docMk/>
            <pc:sldMk cId="3216755581" sldId="570"/>
            <ac:spMk id="33" creationId="{4E1C8CFE-AD0F-6042-A763-218F9E0C32C9}"/>
          </ac:spMkLst>
        </pc:spChg>
        <pc:spChg chg="add del mod">
          <ac:chgData name="Kun Suo" userId="41c30799-3a2b-4880-86a3-8488be07954a" providerId="ADAL" clId="{CF72750F-BA3B-8845-8F7F-B1F405B1622A}" dt="2020-02-08T19:14:16.347" v="2417" actId="478"/>
          <ac:spMkLst>
            <pc:docMk/>
            <pc:sldMk cId="3216755581" sldId="570"/>
            <ac:spMk id="34" creationId="{CB76EB38-22D2-9D45-95A5-BA6B1EF1E0A7}"/>
          </ac:spMkLst>
        </pc:spChg>
        <pc:spChg chg="add del mod">
          <ac:chgData name="Kun Suo" userId="41c30799-3a2b-4880-86a3-8488be07954a" providerId="ADAL" clId="{CF72750F-BA3B-8845-8F7F-B1F405B1622A}" dt="2020-02-08T19:14:35.745" v="2420" actId="478"/>
          <ac:spMkLst>
            <pc:docMk/>
            <pc:sldMk cId="3216755581" sldId="570"/>
            <ac:spMk id="35" creationId="{FB27A3E0-98A7-EA43-8684-F94B9D8961E1}"/>
          </ac:spMkLst>
        </pc:spChg>
        <pc:spChg chg="add mod">
          <ac:chgData name="Kun Suo" userId="41c30799-3a2b-4880-86a3-8488be07954a" providerId="ADAL" clId="{CF72750F-BA3B-8845-8F7F-B1F405B1622A}" dt="2020-02-08T19:17:12.794" v="2456" actId="1076"/>
          <ac:spMkLst>
            <pc:docMk/>
            <pc:sldMk cId="3216755581" sldId="570"/>
            <ac:spMk id="52" creationId="{CD0FF2CA-F435-2D43-B148-C36432A47686}"/>
          </ac:spMkLst>
        </pc:spChg>
        <pc:spChg chg="add mod">
          <ac:chgData name="Kun Suo" userId="41c30799-3a2b-4880-86a3-8488be07954a" providerId="ADAL" clId="{CF72750F-BA3B-8845-8F7F-B1F405B1622A}" dt="2020-02-08T19:18:04.555" v="2525" actId="1076"/>
          <ac:spMkLst>
            <pc:docMk/>
            <pc:sldMk cId="3216755581" sldId="570"/>
            <ac:spMk id="70" creationId="{D36A94FB-E5C0-F043-B479-255E47094866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1" creationId="{836A2711-DAB3-004E-9E02-9B049A1DE3E1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2" creationId="{8BCDB6F4-2BBF-9949-A40E-124C96962B5D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3" creationId="{5F686D82-F82D-3D4E-8C28-D378BCE4CB4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4" creationId="{5F3A5F9F-DAA8-5F40-B0FC-6D1957D21B17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5" creationId="{8D981A7C-D986-174B-8054-86B5E4AD16F1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6" creationId="{005C6C34-6E72-2A44-A75C-0AF2FCC1E9B8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7" creationId="{0D4B5F4C-182B-DD41-92F3-E44320C7D539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88" creationId="{0C1CA184-5074-3D44-A4E6-708174C15E4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89" creationId="{A45B3311-5BB6-C349-8F86-B3DC3A3CFFC9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101" creationId="{FFF1CE10-606E-6C46-9729-D88613ED685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105" creationId="{D68869B6-879F-1D4C-BFEE-9FA1E116E2F2}"/>
          </ac:spMkLst>
        </pc:spChg>
        <pc:grpChg chg="add mod">
          <ac:chgData name="Kun Suo" userId="41c30799-3a2b-4880-86a3-8488be07954a" providerId="ADAL" clId="{CF72750F-BA3B-8845-8F7F-B1F405B1622A}" dt="2020-02-08T19:11:32.791" v="2381" actId="1076"/>
          <ac:grpSpMkLst>
            <pc:docMk/>
            <pc:sldMk cId="3216755581" sldId="570"/>
            <ac:grpSpMk id="16" creationId="{8D1D8226-3722-8844-833E-69ADB81628C1}"/>
          </ac:grpSpMkLst>
        </pc:grpChg>
        <pc:grpChg chg="add mod">
          <ac:chgData name="Kun Suo" userId="41c30799-3a2b-4880-86a3-8488be07954a" providerId="ADAL" clId="{CF72750F-BA3B-8845-8F7F-B1F405B1622A}" dt="2020-02-08T19:17:08.698" v="2455" actId="1036"/>
          <ac:grpSpMkLst>
            <pc:docMk/>
            <pc:sldMk cId="3216755581" sldId="570"/>
            <ac:grpSpMk id="54" creationId="{71FC8CF0-6904-554B-9383-8E31EFFC4FAF}"/>
          </ac:grpSpMkLst>
        </pc:grpChg>
        <pc:grpChg chg="add mod">
          <ac:chgData name="Kun Suo" userId="41c30799-3a2b-4880-86a3-8488be07954a" providerId="ADAL" clId="{CF72750F-BA3B-8845-8F7F-B1F405B1622A}" dt="2020-02-08T19:59:25.608" v="2597" actId="1037"/>
          <ac:grpSpMkLst>
            <pc:docMk/>
            <pc:sldMk cId="3216755581" sldId="570"/>
            <ac:grpSpMk id="79" creationId="{A152CD4E-29FD-BD42-ABEA-6C8A8AAC1825}"/>
          </ac:grpSpMkLst>
        </pc:grpChg>
        <pc:grpChg chg="add mod">
          <ac:chgData name="Kun Suo" userId="41c30799-3a2b-4880-86a3-8488be07954a" providerId="ADAL" clId="{CF72750F-BA3B-8845-8F7F-B1F405B1622A}" dt="2020-02-08T19:59:25.608" v="2597" actId="1037"/>
          <ac:grpSpMkLst>
            <pc:docMk/>
            <pc:sldMk cId="3216755581" sldId="570"/>
            <ac:grpSpMk id="107" creationId="{428E0F99-E94B-C54B-ACA8-9D7FD367F348}"/>
          </ac:grpSpMkLst>
        </pc:grpChg>
        <pc:picChg chg="add mod">
          <ac:chgData name="Kun Suo" userId="41c30799-3a2b-4880-86a3-8488be07954a" providerId="ADAL" clId="{CF72750F-BA3B-8845-8F7F-B1F405B1622A}" dt="2020-02-08T19:11:32.791" v="2381" actId="1076"/>
          <ac:picMkLst>
            <pc:docMk/>
            <pc:sldMk cId="3216755581" sldId="570"/>
            <ac:picMk id="15" creationId="{C1D3B456-28FF-CE47-A811-7EB4D12A6CD4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19" creationId="{6FDD0196-1AD1-8A48-A005-BAB2F399BEF9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0" creationId="{8F89A0A1-0E7A-144B-B617-6DE7DA08C00F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1" creationId="{224F82D7-EA2F-1344-9949-304EAB4C900F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22" creationId="{70AE4721-E813-C645-A764-D2B7642FD490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3" creationId="{725F408D-FEE8-7E4D-93E2-25F620EF2D66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4" creationId="{31F1EFE1-C495-D54F-ACDA-D9A2161276C5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27" creationId="{DB65D9AF-DD22-8247-A32F-9E962F7A27B5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8" creationId="{8E5E3296-316C-B14C-B879-AACB575DBE34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9" creationId="{942B26E1-4C4B-4341-B7D3-7A1E303FC3C9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30" creationId="{25893689-65A1-A141-B66A-CE4E5345AD6A}"/>
          </ac:picMkLst>
        </pc:picChg>
        <pc:picChg chg="add mod">
          <ac:chgData name="Kun Suo" userId="41c30799-3a2b-4880-86a3-8488be07954a" providerId="ADAL" clId="{CF72750F-BA3B-8845-8F7F-B1F405B1622A}" dt="2020-02-08T19:13:27.264" v="2404" actId="1076"/>
          <ac:picMkLst>
            <pc:docMk/>
            <pc:sldMk cId="3216755581" sldId="570"/>
            <ac:picMk id="31" creationId="{5D2076EC-07B2-4643-8B07-E7E7394A209C}"/>
          </ac:picMkLst>
        </pc:picChg>
        <pc:picChg chg="add mod">
          <ac:chgData name="Kun Suo" userId="41c30799-3a2b-4880-86a3-8488be07954a" providerId="ADAL" clId="{CF72750F-BA3B-8845-8F7F-B1F405B1622A}" dt="2020-02-08T19:13:32.080" v="2406" actId="1076"/>
          <ac:picMkLst>
            <pc:docMk/>
            <pc:sldMk cId="3216755581" sldId="570"/>
            <ac:picMk id="32" creationId="{F21530EE-5873-7E48-B9E4-F0CD0FEFA5D4}"/>
          </ac:picMkLst>
        </pc:picChg>
        <pc:picChg chg="add mod">
          <ac:chgData name="Kun Suo" userId="41c30799-3a2b-4880-86a3-8488be07954a" providerId="ADAL" clId="{CF72750F-BA3B-8845-8F7F-B1F405B1622A}" dt="2020-02-08T19:17:08.698" v="2455" actId="1036"/>
          <ac:picMkLst>
            <pc:docMk/>
            <pc:sldMk cId="3216755581" sldId="570"/>
            <ac:picMk id="53" creationId="{D0D9DC4C-2268-E54C-AD7D-9A227358F84C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7" creationId="{A091BCFB-6E92-9949-AF63-59F9BCCB412F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8" creationId="{7F23F69C-F221-F541-AB64-D3C6448BE81C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9" creationId="{7F57FB4F-FB4F-9F4D-BE38-BC0268132D82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0" creationId="{0F7EAF8C-C00C-7B44-A84E-9E740F99D9AB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1" creationId="{282E5C3D-1EAF-5E46-9B41-32FCAA5AFC0E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2" creationId="{FE5E26B6-ADA6-564B-BBBD-961D1E121161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3" creationId="{E838BBCF-2A6F-1249-BCD5-A5338854264C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4" creationId="{3AE8CF22-9D39-6040-8DAE-BE686B62C4ED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5" creationId="{50A3FA9D-731B-8A4A-9C8A-B39CE1ECAC3B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6" creationId="{2A9AD423-1065-514B-AA7F-07D91C68A273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7" creationId="{B1540BC2-B3F7-D644-B651-C25A0A4B0EBF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8" creationId="{5C3EB6E9-D8C5-8F49-A902-E040E9347130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9" creationId="{99C1C446-B117-9E47-989F-4B54F4AA855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78" creationId="{4034B568-B9E5-304F-B502-91B66422E98D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2" creationId="{6BCB744F-7CA7-F54D-A3F0-5B72DF6FF09E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3" creationId="{2F36A588-6709-EE49-A671-471D04F99F85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4" creationId="{C4882061-82C2-A247-AEFD-B1E3D118886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5" creationId="{EC57A068-F4EE-F649-94E3-FFEEB26AA3D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6" creationId="{C4008CED-E4C2-EA4B-ABEF-40FAC92E40AE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7" creationId="{BC72947F-E0C9-2C4E-88DF-09A1D75F55E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0" creationId="{7FA16C1A-9A73-CB42-811C-E8BA23D62AB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1" creationId="{F902CE0C-16B4-684C-874A-6339A47B0E44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2" creationId="{F8496ABF-FDF8-0042-9B74-1CE58470408B}"/>
          </ac:picMkLst>
        </pc:picChg>
        <pc:picChg chg="add del mod">
          <ac:chgData name="Kun Suo" userId="41c30799-3a2b-4880-86a3-8488be07954a" providerId="ADAL" clId="{CF72750F-BA3B-8845-8F7F-B1F405B1622A}" dt="2020-02-08T19:56:50.157" v="2530" actId="478"/>
          <ac:picMkLst>
            <pc:docMk/>
            <pc:sldMk cId="3216755581" sldId="570"/>
            <ac:picMk id="93" creationId="{C3EED76E-FA3A-9148-9AA2-B2B958F1185D}"/>
          </ac:picMkLst>
        </pc:picChg>
        <pc:picChg chg="add del mod">
          <ac:chgData name="Kun Suo" userId="41c30799-3a2b-4880-86a3-8488be07954a" providerId="ADAL" clId="{CF72750F-BA3B-8845-8F7F-B1F405B1622A}" dt="2020-02-08T19:20:07.388" v="2529" actId="478"/>
          <ac:picMkLst>
            <pc:docMk/>
            <pc:sldMk cId="3216755581" sldId="570"/>
            <ac:picMk id="94" creationId="{4625AA1F-B011-EF41-B40F-06520CBDF119}"/>
          </ac:picMkLst>
        </pc:picChg>
        <pc:picChg chg="add del mod">
          <ac:chgData name="Kun Suo" userId="41c30799-3a2b-4880-86a3-8488be07954a" providerId="ADAL" clId="{CF72750F-BA3B-8845-8F7F-B1F405B1622A}" dt="2020-02-08T19:56:50.157" v="2530" actId="478"/>
          <ac:picMkLst>
            <pc:docMk/>
            <pc:sldMk cId="3216755581" sldId="570"/>
            <ac:picMk id="95" creationId="{C80F3061-9439-AC42-90F9-812E2A5B53C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0" creationId="{3339797F-BEBA-B241-9D92-CEAB5E86A44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2" creationId="{1E7C2B6F-D894-7545-B5A6-87841CA5C4E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3" creationId="{806ACA88-79BE-C549-96DF-40B5A71E1F5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4" creationId="{599AC15B-DAFB-C24A-AFF7-C56746A19FE8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6" creationId="{C3EFB2CC-4142-454A-BEEB-6B2C0A20F401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0" creationId="{6B1A5042-B7B3-1A47-B32D-3F6100817824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1" creationId="{291B2EDC-7E2A-6C44-B2B8-09A4A8E3950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2" creationId="{643AF857-5257-4A48-AD38-649E7615EB37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3" creationId="{3545E431-DD31-7943-9B0F-B49978CE1C8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4" creationId="{5C5E091B-1614-4C4B-8364-099D74854D47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5" creationId="{9D1CBAF9-ABF0-5443-89ED-12250A9B5E35}"/>
          </ac:picMkLst>
        </pc:picChg>
        <pc:cxnChg chg="add mod">
          <ac:chgData name="Kun Suo" userId="41c30799-3a2b-4880-86a3-8488be07954a" providerId="ADAL" clId="{CF72750F-BA3B-8845-8F7F-B1F405B1622A}" dt="2020-02-08T19:15:51.585" v="2439" actId="14100"/>
          <ac:cxnSpMkLst>
            <pc:docMk/>
            <pc:sldMk cId="3216755581" sldId="570"/>
            <ac:cxnSpMk id="37" creationId="{7D79277B-1141-9249-A0EB-36AD5F6C1908}"/>
          </ac:cxnSpMkLst>
        </pc:cxnChg>
        <pc:cxnChg chg="add mod">
          <ac:chgData name="Kun Suo" userId="41c30799-3a2b-4880-86a3-8488be07954a" providerId="ADAL" clId="{CF72750F-BA3B-8845-8F7F-B1F405B1622A}" dt="2020-02-08T19:15:05.121" v="2427" actId="14100"/>
          <ac:cxnSpMkLst>
            <pc:docMk/>
            <pc:sldMk cId="3216755581" sldId="570"/>
            <ac:cxnSpMk id="38" creationId="{18141591-84B1-2B49-AC12-F1E11FCAE0C8}"/>
          </ac:cxnSpMkLst>
        </pc:cxnChg>
        <pc:cxnChg chg="add mod">
          <ac:chgData name="Kun Suo" userId="41c30799-3a2b-4880-86a3-8488be07954a" providerId="ADAL" clId="{CF72750F-BA3B-8845-8F7F-B1F405B1622A}" dt="2020-02-08T19:15:22.833" v="2431" actId="1076"/>
          <ac:cxnSpMkLst>
            <pc:docMk/>
            <pc:sldMk cId="3216755581" sldId="570"/>
            <ac:cxnSpMk id="41" creationId="{2E003491-FF4B-D149-99AF-9AB7FBA77B12}"/>
          </ac:cxnSpMkLst>
        </pc:cxnChg>
        <pc:cxnChg chg="add mod">
          <ac:chgData name="Kun Suo" userId="41c30799-3a2b-4880-86a3-8488be07954a" providerId="ADAL" clId="{CF72750F-BA3B-8845-8F7F-B1F405B1622A}" dt="2020-02-08T19:15:48.521" v="2438" actId="14100"/>
          <ac:cxnSpMkLst>
            <pc:docMk/>
            <pc:sldMk cId="3216755581" sldId="570"/>
            <ac:cxnSpMk id="43" creationId="{6270B887-13D5-4948-B9F2-F967DAA8C3C0}"/>
          </ac:cxnSpMkLst>
        </pc:cxnChg>
        <pc:cxnChg chg="add mod">
          <ac:chgData name="Kun Suo" userId="41c30799-3a2b-4880-86a3-8488be07954a" providerId="ADAL" clId="{CF72750F-BA3B-8845-8F7F-B1F405B1622A}" dt="2020-02-08T19:15:43.433" v="2436" actId="14100"/>
          <ac:cxnSpMkLst>
            <pc:docMk/>
            <pc:sldMk cId="3216755581" sldId="570"/>
            <ac:cxnSpMk id="44" creationId="{C4C718FF-E74A-F24C-B29B-4C41540EC174}"/>
          </ac:cxnSpMkLst>
        </pc:cxnChg>
        <pc:cxnChg chg="add mod">
          <ac:chgData name="Kun Suo" userId="41c30799-3a2b-4880-86a3-8488be07954a" providerId="ADAL" clId="{CF72750F-BA3B-8845-8F7F-B1F405B1622A}" dt="2020-02-08T19:16:08.777" v="2444" actId="14100"/>
          <ac:cxnSpMkLst>
            <pc:docMk/>
            <pc:sldMk cId="3216755581" sldId="570"/>
            <ac:cxnSpMk id="48" creationId="{0E2F0587-1C94-AC43-A779-36EB86BB8050}"/>
          </ac:cxnSpMkLst>
        </pc:cxnChg>
        <pc:cxnChg chg="add mod">
          <ac:chgData name="Kun Suo" userId="41c30799-3a2b-4880-86a3-8488be07954a" providerId="ADAL" clId="{CF72750F-BA3B-8845-8F7F-B1F405B1622A}" dt="2020-02-08T19:16:04.996" v="2443" actId="14100"/>
          <ac:cxnSpMkLst>
            <pc:docMk/>
            <pc:sldMk cId="3216755581" sldId="570"/>
            <ac:cxnSpMk id="49" creationId="{0940EF14-0A76-F24B-A473-569C262AC77E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6" creationId="{7500D662-BF0C-9648-AB79-507E25262180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7" creationId="{C1F62512-6DC3-FA4B-9165-A8AF401ACE0F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8" creationId="{06AB9821-BDF3-364E-A5B2-E0A0940DA6B7}"/>
          </ac:cxnSpMkLst>
        </pc:cxnChg>
      </pc:sldChg>
      <pc:sldChg chg="modSp add">
        <pc:chgData name="Kun Suo" userId="41c30799-3a2b-4880-86a3-8488be07954a" providerId="ADAL" clId="{CF72750F-BA3B-8845-8F7F-B1F405B1622A}" dt="2020-02-08T23:17:08.787" v="2677" actId="20577"/>
        <pc:sldMkLst>
          <pc:docMk/>
          <pc:sldMk cId="974116712" sldId="571"/>
        </pc:sldMkLst>
        <pc:spChg chg="mod">
          <ac:chgData name="Kun Suo" userId="41c30799-3a2b-4880-86a3-8488be07954a" providerId="ADAL" clId="{CF72750F-BA3B-8845-8F7F-B1F405B1622A}" dt="2020-02-08T23:17:08.787" v="2677" actId="20577"/>
          <ac:spMkLst>
            <pc:docMk/>
            <pc:sldMk cId="974116712" sldId="571"/>
            <ac:spMk id="6" creationId="{A0660431-097B-7144-94D3-F0DC95859B35}"/>
          </ac:spMkLst>
        </pc:spChg>
      </pc:sldChg>
      <pc:sldChg chg="addSp delSp modSp add">
        <pc:chgData name="Kun Suo" userId="41c30799-3a2b-4880-86a3-8488be07954a" providerId="ADAL" clId="{CF72750F-BA3B-8845-8F7F-B1F405B1622A}" dt="2020-02-08T23:27:34.078" v="2782" actId="1076"/>
        <pc:sldMkLst>
          <pc:docMk/>
          <pc:sldMk cId="1485717324" sldId="572"/>
        </pc:sldMkLst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8" creationId="{EFEC540E-8B93-6C4E-A6D3-341A8B8C66CB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6" creationId="{A76A4A75-65CC-4946-BB7E-0447A976549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7" creationId="{875E05B2-21F9-6341-BA61-4F6FF704E7AB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8" creationId="{A76A4A75-65CC-4946-BB7E-0447A976549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3" creationId="{435C644B-B6C4-3B41-A72F-4BC68002FAA4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5" creationId="{72505DF8-93C6-394A-B010-9FD279C82807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6" creationId="{21E79A1D-464D-7140-80F4-F2AD289F4A3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7" creationId="{820DAFA9-B6B1-354E-AEE0-381FEA3DCF70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31" creationId="{A42D8080-F137-2B46-AB0D-027998E0DF35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32" creationId="{A89DC371-9E96-0E4A-8197-BF64CE08C4F7}"/>
          </ac:spMkLst>
        </pc:spChg>
        <pc:spChg chg="add mod">
          <ac:chgData name="Kun Suo" userId="41c30799-3a2b-4880-86a3-8488be07954a" providerId="ADAL" clId="{CF72750F-BA3B-8845-8F7F-B1F405B1622A}" dt="2020-02-08T23:27:09.385" v="2758" actId="1076"/>
          <ac:spMkLst>
            <pc:docMk/>
            <pc:sldMk cId="1485717324" sldId="572"/>
            <ac:spMk id="33" creationId="{E5C22BED-316E-3B43-9D67-5B39A1EE8181}"/>
          </ac:spMkLst>
        </pc:spChg>
        <pc:spChg chg="add mod">
          <ac:chgData name="Kun Suo" userId="41c30799-3a2b-4880-86a3-8488be07954a" providerId="ADAL" clId="{CF72750F-BA3B-8845-8F7F-B1F405B1622A}" dt="2020-02-08T23:27:14.022" v="2759" actId="14100"/>
          <ac:spMkLst>
            <pc:docMk/>
            <pc:sldMk cId="1485717324" sldId="572"/>
            <ac:spMk id="34" creationId="{56ED9817-8A54-014B-849A-FFA1456EC1FC}"/>
          </ac:spMkLst>
        </pc:spChg>
        <pc:spChg chg="add mod">
          <ac:chgData name="Kun Suo" userId="41c30799-3a2b-4880-86a3-8488be07954a" providerId="ADAL" clId="{CF72750F-BA3B-8845-8F7F-B1F405B1622A}" dt="2020-02-08T23:27:24.584" v="2771" actId="1076"/>
          <ac:spMkLst>
            <pc:docMk/>
            <pc:sldMk cId="1485717324" sldId="572"/>
            <ac:spMk id="35" creationId="{5354F798-952F-9C4B-A1B5-49E740399D92}"/>
          </ac:spMkLst>
        </pc:spChg>
        <pc:spChg chg="add mod">
          <ac:chgData name="Kun Suo" userId="41c30799-3a2b-4880-86a3-8488be07954a" providerId="ADAL" clId="{CF72750F-BA3B-8845-8F7F-B1F405B1622A}" dt="2020-02-08T23:27:34.078" v="2782" actId="1076"/>
          <ac:spMkLst>
            <pc:docMk/>
            <pc:sldMk cId="1485717324" sldId="572"/>
            <ac:spMk id="36" creationId="{5523C590-99A9-8144-ACEE-289E88441663}"/>
          </ac:spMkLst>
        </pc:spChg>
        <pc:picChg chg="add mod">
          <ac:chgData name="Kun Suo" userId="41c30799-3a2b-4880-86a3-8488be07954a" providerId="ADAL" clId="{CF72750F-BA3B-8845-8F7F-B1F405B1622A}" dt="2020-02-08T23:25:34.677" v="2756" actId="1076"/>
          <ac:picMkLst>
            <pc:docMk/>
            <pc:sldMk cId="1485717324" sldId="572"/>
            <ac:picMk id="6" creationId="{418D22F3-53A5-9841-9145-920241CFDD7C}"/>
          </ac:picMkLst>
        </pc:picChg>
        <pc:picChg chg="del">
          <ac:chgData name="Kun Suo" userId="41c30799-3a2b-4880-86a3-8488be07954a" providerId="ADAL" clId="{CF72750F-BA3B-8845-8F7F-B1F405B1622A}" dt="2020-02-08T23:25:27.208" v="2752" actId="478"/>
          <ac:picMkLst>
            <pc:docMk/>
            <pc:sldMk cId="1485717324" sldId="572"/>
            <ac:picMk id="7" creationId="{0460ED9A-400D-5E4B-AE79-CCB84539DBAC}"/>
          </ac:picMkLst>
        </pc:picChg>
        <pc:picChg chg="del">
          <ac:chgData name="Kun Suo" userId="41c30799-3a2b-4880-86a3-8488be07954a" providerId="ADAL" clId="{CF72750F-BA3B-8845-8F7F-B1F405B1622A}" dt="2020-02-08T23:25:29.451" v="2753" actId="478"/>
          <ac:picMkLst>
            <pc:docMk/>
            <pc:sldMk cId="1485717324" sldId="572"/>
            <ac:picMk id="24" creationId="{AF20D140-9D5D-2E47-B492-85BDE6644164}"/>
          </ac:picMkLst>
        </pc:pic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0" creationId="{EDEB4959-82E9-2446-A0A2-A213397F422E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1" creationId="{F9BC95E2-2F83-7A49-9530-DE693C6987C6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2" creationId="{EDEB4959-82E9-2446-A0A2-A213397F422E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8" creationId="{7DD38FBF-3AFB-4940-9A75-0A27B7CEBFB8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9" creationId="{B2A0D3EF-81AF-1E4C-8E2F-6FD08CA885FF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30" creationId="{0FF90FC3-F3DF-404D-A2F5-31E7772158DB}"/>
          </ac:cxnSpMkLst>
        </pc:cxnChg>
      </pc:sldChg>
      <pc:sldChg chg="addSp delSp modSp add delAnim modAnim">
        <pc:chgData name="Kun Suo" userId="41c30799-3a2b-4880-86a3-8488be07954a" providerId="ADAL" clId="{CF72750F-BA3B-8845-8F7F-B1F405B1622A}" dt="2020-02-08T23:34:24.672" v="2956"/>
        <pc:sldMkLst>
          <pc:docMk/>
          <pc:sldMk cId="1415975085" sldId="573"/>
        </pc:sldMkLst>
        <pc:spChg chg="del">
          <ac:chgData name="Kun Suo" userId="41c30799-3a2b-4880-86a3-8488be07954a" providerId="ADAL" clId="{CF72750F-BA3B-8845-8F7F-B1F405B1622A}" dt="2020-02-08T23:28:10.330" v="2784" actId="478"/>
          <ac:spMkLst>
            <pc:docMk/>
            <pc:sldMk cId="1415975085" sldId="573"/>
            <ac:spMk id="6" creationId="{8F1C27B7-D692-8F43-B296-A4CF7FC9518A}"/>
          </ac:spMkLst>
        </pc:spChg>
        <pc:spChg chg="mod">
          <ac:chgData name="Kun Suo" userId="41c30799-3a2b-4880-86a3-8488be07954a" providerId="ADAL" clId="{CF72750F-BA3B-8845-8F7F-B1F405B1622A}" dt="2020-02-08T23:29:21.305" v="2795" actId="1076"/>
          <ac:spMkLst>
            <pc:docMk/>
            <pc:sldMk cId="1415975085" sldId="573"/>
            <ac:spMk id="12" creationId="{728D1CDB-52A9-8044-B967-DD2E66B2DC9C}"/>
          </ac:spMkLst>
        </pc:spChg>
        <pc:spChg chg="add mod">
          <ac:chgData name="Kun Suo" userId="41c30799-3a2b-4880-86a3-8488be07954a" providerId="ADAL" clId="{CF72750F-BA3B-8845-8F7F-B1F405B1622A}" dt="2020-02-08T23:32:26.783" v="2916" actId="207"/>
          <ac:spMkLst>
            <pc:docMk/>
            <pc:sldMk cId="1415975085" sldId="573"/>
            <ac:spMk id="27" creationId="{C974C05F-B01E-4848-B5E1-5ED0C4D9B940}"/>
          </ac:spMkLst>
        </pc:spChg>
        <pc:spChg chg="add mod">
          <ac:chgData name="Kun Suo" userId="41c30799-3a2b-4880-86a3-8488be07954a" providerId="ADAL" clId="{CF72750F-BA3B-8845-8F7F-B1F405B1622A}" dt="2020-02-08T23:32:04.166" v="2909" actId="20577"/>
          <ac:spMkLst>
            <pc:docMk/>
            <pc:sldMk cId="1415975085" sldId="573"/>
            <ac:spMk id="28" creationId="{93666C07-E764-184A-9D2B-36CA4CBCFE0B}"/>
          </ac:spMkLst>
        </pc:spChg>
        <pc:spChg chg="add mod">
          <ac:chgData name="Kun Suo" userId="41c30799-3a2b-4880-86a3-8488be07954a" providerId="ADAL" clId="{CF72750F-BA3B-8845-8F7F-B1F405B1622A}" dt="2020-02-08T23:32:15.617" v="2910" actId="20577"/>
          <ac:spMkLst>
            <pc:docMk/>
            <pc:sldMk cId="1415975085" sldId="573"/>
            <ac:spMk id="29" creationId="{8C026F66-1564-B344-B008-ADA996350BD0}"/>
          </ac:spMkLst>
        </pc:spChg>
        <pc:picChg chg="mod">
          <ac:chgData name="Kun Suo" userId="41c30799-3a2b-4880-86a3-8488be07954a" providerId="ADAL" clId="{CF72750F-BA3B-8845-8F7F-B1F405B1622A}" dt="2020-02-08T23:29:15.449" v="2792" actId="1076"/>
          <ac:picMkLst>
            <pc:docMk/>
            <pc:sldMk cId="1415975085" sldId="573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29:32.519" v="2798" actId="1076"/>
          <ac:picMkLst>
            <pc:docMk/>
            <pc:sldMk cId="1415975085" sldId="573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29:41.977" v="2802" actId="1076"/>
          <ac:picMkLst>
            <pc:docMk/>
            <pc:sldMk cId="1415975085" sldId="573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29:29.200" v="2797" actId="1076"/>
          <ac:picMkLst>
            <pc:docMk/>
            <pc:sldMk cId="1415975085" sldId="573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29:38.663" v="2801" actId="1076"/>
          <ac:picMkLst>
            <pc:docMk/>
            <pc:sldMk cId="1415975085" sldId="573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29:19.360" v="2794" actId="1076"/>
          <ac:picMkLst>
            <pc:docMk/>
            <pc:sldMk cId="1415975085" sldId="573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29:50.575" v="2806" actId="1076"/>
          <ac:picMkLst>
            <pc:docMk/>
            <pc:sldMk cId="1415975085" sldId="573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29:25.767" v="2796" actId="1076"/>
          <ac:picMkLst>
            <pc:docMk/>
            <pc:sldMk cId="1415975085" sldId="573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29:18.089" v="2793" actId="1076"/>
          <ac:cxnSpMkLst>
            <pc:docMk/>
            <pc:sldMk cId="1415975085" sldId="573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29:36.375" v="2800" actId="14100"/>
          <ac:cxnSpMkLst>
            <pc:docMk/>
            <pc:sldMk cId="1415975085" sldId="573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29:47.615" v="2805" actId="1076"/>
          <ac:cxnSpMkLst>
            <pc:docMk/>
            <pc:sldMk cId="1415975085" sldId="573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29:25.767" v="2796" actId="1076"/>
          <ac:cxnSpMkLst>
            <pc:docMk/>
            <pc:sldMk cId="1415975085" sldId="573"/>
            <ac:cxnSpMk id="22" creationId="{8D16561C-D445-FC4D-B015-53C12952996A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8T23:34:30.089" v="2957"/>
        <pc:sldMkLst>
          <pc:docMk/>
          <pc:sldMk cId="1016949343" sldId="574"/>
        </pc:sldMkLst>
        <pc:spChg chg="add del mod">
          <ac:chgData name="Kun Suo" userId="41c30799-3a2b-4880-86a3-8488be07954a" providerId="ADAL" clId="{CF72750F-BA3B-8845-8F7F-B1F405B1622A}" dt="2020-02-08T23:33:33.729" v="2927"/>
          <ac:spMkLst>
            <pc:docMk/>
            <pc:sldMk cId="1016949343" sldId="574"/>
            <ac:spMk id="6" creationId="{F57D7266-18F5-2D49-BC86-265D45560759}"/>
          </ac:spMkLst>
        </pc:spChg>
        <pc:spChg chg="add mod">
          <ac:chgData name="Kun Suo" userId="41c30799-3a2b-4880-86a3-8488be07954a" providerId="ADAL" clId="{CF72750F-BA3B-8845-8F7F-B1F405B1622A}" dt="2020-02-08T23:34:09.136" v="2954" actId="20577"/>
          <ac:spMkLst>
            <pc:docMk/>
            <pc:sldMk cId="1016949343" sldId="574"/>
            <ac:spMk id="24" creationId="{896C63B0-5FE4-9243-9E0D-CBED6CD4A1EF}"/>
          </ac:spMkLst>
        </pc:spChg>
        <pc:spChg chg="add mod">
          <ac:chgData name="Kun Suo" userId="41c30799-3a2b-4880-86a3-8488be07954a" providerId="ADAL" clId="{CF72750F-BA3B-8845-8F7F-B1F405B1622A}" dt="2020-02-08T23:34:13.881" v="2955" actId="20577"/>
          <ac:spMkLst>
            <pc:docMk/>
            <pc:sldMk cId="1016949343" sldId="574"/>
            <ac:spMk id="25" creationId="{E88234A9-1575-6C47-A4F0-D9C6219C23A3}"/>
          </ac:spMkLst>
        </pc:spChg>
        <pc:spChg chg="mod">
          <ac:chgData name="Kun Suo" userId="41c30799-3a2b-4880-86a3-8488be07954a" providerId="ADAL" clId="{CF72750F-BA3B-8845-8F7F-B1F405B1622A}" dt="2020-02-08T23:34:04.169" v="2953" actId="20577"/>
          <ac:spMkLst>
            <pc:docMk/>
            <pc:sldMk cId="1016949343" sldId="574"/>
            <ac:spMk id="27" creationId="{C974C05F-B01E-4848-B5E1-5ED0C4D9B940}"/>
          </ac:spMkLst>
        </pc:spChg>
        <pc:spChg chg="del">
          <ac:chgData name="Kun Suo" userId="41c30799-3a2b-4880-86a3-8488be07954a" providerId="ADAL" clId="{CF72750F-BA3B-8845-8F7F-B1F405B1622A}" dt="2020-02-08T23:33:45.486" v="2930" actId="478"/>
          <ac:spMkLst>
            <pc:docMk/>
            <pc:sldMk cId="1016949343" sldId="574"/>
            <ac:spMk id="28" creationId="{93666C07-E764-184A-9D2B-36CA4CBCFE0B}"/>
          </ac:spMkLst>
        </pc:spChg>
        <pc:spChg chg="del">
          <ac:chgData name="Kun Suo" userId="41c30799-3a2b-4880-86a3-8488be07954a" providerId="ADAL" clId="{CF72750F-BA3B-8845-8F7F-B1F405B1622A}" dt="2020-02-08T23:33:43.968" v="2929" actId="478"/>
          <ac:spMkLst>
            <pc:docMk/>
            <pc:sldMk cId="1016949343" sldId="574"/>
            <ac:spMk id="29" creationId="{8C026F66-1564-B344-B008-ADA996350BD0}"/>
          </ac:spMkLst>
        </pc:sp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33:21.732" v="2921" actId="108"/>
          <ac:cxnSpMkLst>
            <pc:docMk/>
            <pc:sldMk cId="1016949343" sldId="574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33:28.228" v="2923" actId="108"/>
          <ac:cxnSpMkLst>
            <pc:docMk/>
            <pc:sldMk cId="1016949343" sldId="574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33:29.524" v="2924" actId="108"/>
          <ac:cxnSpMkLst>
            <pc:docMk/>
            <pc:sldMk cId="1016949343" sldId="574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33:22.628" v="2922" actId="108"/>
          <ac:cxnSpMkLst>
            <pc:docMk/>
            <pc:sldMk cId="1016949343" sldId="574"/>
            <ac:cxnSpMk id="22" creationId="{8D16561C-D445-FC4D-B015-53C12952996A}"/>
          </ac:cxnSpMkLst>
        </pc:cxnChg>
      </pc:sldChg>
      <pc:sldChg chg="add">
        <pc:chgData name="Kun Suo" userId="41c30799-3a2b-4880-86a3-8488be07954a" providerId="ADAL" clId="{CF72750F-BA3B-8845-8F7F-B1F405B1622A}" dt="2020-02-08T23:35:00.621" v="2966"/>
        <pc:sldMkLst>
          <pc:docMk/>
          <pc:sldMk cId="1298157763" sldId="575"/>
        </pc:sldMkLst>
      </pc:sldChg>
      <pc:sldChg chg="modSp add del">
        <pc:chgData name="Kun Suo" userId="41c30799-3a2b-4880-86a3-8488be07954a" providerId="ADAL" clId="{CF72750F-BA3B-8845-8F7F-B1F405B1622A}" dt="2020-02-08T23:34:53.179" v="2965" actId="2696"/>
        <pc:sldMkLst>
          <pc:docMk/>
          <pc:sldMk cId="2017685013" sldId="575"/>
        </pc:sldMkLst>
        <pc:spChg chg="mod">
          <ac:chgData name="Kun Suo" userId="41c30799-3a2b-4880-86a3-8488be07954a" providerId="ADAL" clId="{CF72750F-BA3B-8845-8F7F-B1F405B1622A}" dt="2020-02-08T23:34:45.891" v="2964" actId="20577"/>
          <ac:spMkLst>
            <pc:docMk/>
            <pc:sldMk cId="2017685013" sldId="575"/>
            <ac:spMk id="27" creationId="{C974C05F-B01E-4848-B5E1-5ED0C4D9B940}"/>
          </ac:spMkLst>
        </pc:spChg>
      </pc:sldChg>
    </pc:docChg>
  </pc:docChgLst>
  <pc:docChgLst>
    <pc:chgData name="Kun Suo" userId="41c30799-3a2b-4880-86a3-8488be07954a" providerId="ADAL" clId="{F313FB0C-FDA1-394C-9A3F-1AE63FB94B88}"/>
    <pc:docChg chg="custSel modSld">
      <pc:chgData name="Kun Suo" userId="41c30799-3a2b-4880-86a3-8488be07954a" providerId="ADAL" clId="{F313FB0C-FDA1-394C-9A3F-1AE63FB94B88}" dt="2019-09-29T17:35:35.892" v="12"/>
      <pc:docMkLst>
        <pc:docMk/>
      </pc:docMkLst>
      <pc:sldChg chg="modSp">
        <pc:chgData name="Kun Suo" userId="41c30799-3a2b-4880-86a3-8488be07954a" providerId="ADAL" clId="{F313FB0C-FDA1-394C-9A3F-1AE63FB94B88}" dt="2019-09-29T15:35:40.248" v="3" actId="1076"/>
        <pc:sldMkLst>
          <pc:docMk/>
          <pc:sldMk cId="2154540859" sldId="458"/>
        </pc:sldMkLst>
        <pc:spChg chg="mod">
          <ac:chgData name="Kun Suo" userId="41c30799-3a2b-4880-86a3-8488be07954a" providerId="ADAL" clId="{F313FB0C-FDA1-394C-9A3F-1AE63FB94B88}" dt="2019-09-29T15:35:40.248" v="3" actId="1076"/>
          <ac:spMkLst>
            <pc:docMk/>
            <pc:sldMk cId="2154540859" sldId="458"/>
            <ac:spMk id="8" creationId="{65559CF7-8EC1-7744-81A6-D9FF67F97AA7}"/>
          </ac:spMkLst>
        </pc:spChg>
      </pc:sldChg>
      <pc:sldChg chg="addSp delSp modSp">
        <pc:chgData name="Kun Suo" userId="41c30799-3a2b-4880-86a3-8488be07954a" providerId="ADAL" clId="{F313FB0C-FDA1-394C-9A3F-1AE63FB94B88}" dt="2019-09-29T17:35:35.892" v="12"/>
        <pc:sldMkLst>
          <pc:docMk/>
          <pc:sldMk cId="1492633546" sldId="465"/>
        </pc:sldMkLst>
        <pc:spChg chg="add del mod">
          <ac:chgData name="Kun Suo" userId="41c30799-3a2b-4880-86a3-8488be07954a" providerId="ADAL" clId="{F313FB0C-FDA1-394C-9A3F-1AE63FB94B88}" dt="2019-09-29T17:35:35.892" v="12"/>
          <ac:spMkLst>
            <pc:docMk/>
            <pc:sldMk cId="1492633546" sldId="465"/>
            <ac:spMk id="6" creationId="{773DBBB2-C08A-0240-866C-D5B0699C2FD4}"/>
          </ac:spMkLst>
        </pc:spChg>
      </pc:sldChg>
      <pc:sldChg chg="delSp modSp">
        <pc:chgData name="Kun Suo" userId="41c30799-3a2b-4880-86a3-8488be07954a" providerId="ADAL" clId="{F313FB0C-FDA1-394C-9A3F-1AE63FB94B88}" dt="2019-09-29T17:18:32.667" v="6" actId="20577"/>
        <pc:sldMkLst>
          <pc:docMk/>
          <pc:sldMk cId="4242190969" sldId="472"/>
        </pc:sldMkLst>
        <pc:spChg chg="del">
          <ac:chgData name="Kun Suo" userId="41c30799-3a2b-4880-86a3-8488be07954a" providerId="ADAL" clId="{F313FB0C-FDA1-394C-9A3F-1AE63FB94B88}" dt="2019-09-29T17:17:50.608" v="4" actId="478"/>
          <ac:spMkLst>
            <pc:docMk/>
            <pc:sldMk cId="4242190969" sldId="472"/>
            <ac:spMk id="4" creationId="{6A598867-ECF9-3341-B5F6-F9F25C7AAE1D}"/>
          </ac:spMkLst>
        </pc:spChg>
        <pc:spChg chg="del">
          <ac:chgData name="Kun Suo" userId="41c30799-3a2b-4880-86a3-8488be07954a" providerId="ADAL" clId="{F313FB0C-FDA1-394C-9A3F-1AE63FB94B88}" dt="2019-09-29T17:17:52.567" v="5" actId="478"/>
          <ac:spMkLst>
            <pc:docMk/>
            <pc:sldMk cId="4242190969" sldId="472"/>
            <ac:spMk id="5" creationId="{86714951-4BBD-9049-9633-F410F1194EA6}"/>
          </ac:spMkLst>
        </pc:spChg>
        <pc:spChg chg="mod">
          <ac:chgData name="Kun Suo" userId="41c30799-3a2b-4880-86a3-8488be07954a" providerId="ADAL" clId="{F313FB0C-FDA1-394C-9A3F-1AE63FB94B88}" dt="2019-09-29T17:18:32.667" v="6" actId="20577"/>
          <ac:spMkLst>
            <pc:docMk/>
            <pc:sldMk cId="4242190969" sldId="472"/>
            <ac:spMk id="26" creationId="{09F1C9CF-DD12-2E44-8ED9-E4FBFFC7CB7E}"/>
          </ac:spMkLst>
        </pc:spChg>
      </pc:sldChg>
      <pc:sldChg chg="addSp delSp modSp">
        <pc:chgData name="Kun Suo" userId="41c30799-3a2b-4880-86a3-8488be07954a" providerId="ADAL" clId="{F313FB0C-FDA1-394C-9A3F-1AE63FB94B88}" dt="2019-09-29T17:22:12.188" v="9"/>
        <pc:sldMkLst>
          <pc:docMk/>
          <pc:sldMk cId="3029496528" sldId="491"/>
        </pc:sldMkLst>
        <pc:spChg chg="add del mod">
          <ac:chgData name="Kun Suo" userId="41c30799-3a2b-4880-86a3-8488be07954a" providerId="ADAL" clId="{F313FB0C-FDA1-394C-9A3F-1AE63FB94B88}" dt="2019-09-29T17:22:12.188" v="9"/>
          <ac:spMkLst>
            <pc:docMk/>
            <pc:sldMk cId="3029496528" sldId="491"/>
            <ac:spMk id="7" creationId="{520A782B-A691-B641-984E-DA8160A9445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suo/CS3502/blob/master/spin_no_lock.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6.png"/><Relationship Id="rId2" Type="http://schemas.openxmlformats.org/officeDocument/2006/relationships/hyperlink" Target="https://github.com/kevinsuo/CS3502/blob/master/spinlock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tiff"/><Relationship Id="rId7" Type="http://schemas.microsoft.com/office/2007/relationships/hdphoto" Target="../media/hdphoto1.wdp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hyperlink" Target="https://github.com/kevinsuo/CS3502/blob/master/mutexlock.c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8.png"/><Relationship Id="rId7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tiff"/><Relationship Id="rId4" Type="http://schemas.microsoft.com/office/2007/relationships/hdphoto" Target="../media/hdphoto3.wdp"/><Relationship Id="rId9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race_condition.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9.tiff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6.png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tiff"/><Relationship Id="rId4" Type="http://schemas.openxmlformats.org/officeDocument/2006/relationships/image" Target="../media/image28.tiff"/><Relationship Id="rId9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9.tiff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microsoft.com/office/2007/relationships/hdphoto" Target="../media/hdphoto10.wdp"/><Relationship Id="rId3" Type="http://schemas.openxmlformats.org/officeDocument/2006/relationships/image" Target="../media/image33.png"/><Relationship Id="rId7" Type="http://schemas.openxmlformats.org/officeDocument/2006/relationships/image" Target="../media/image34.tiff"/><Relationship Id="rId12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microsoft.com/office/2007/relationships/hdphoto" Target="../media/hdphoto8.wdp"/><Relationship Id="rId5" Type="http://schemas.openxmlformats.org/officeDocument/2006/relationships/image" Target="../media/image31.png"/><Relationship Id="rId10" Type="http://schemas.microsoft.com/office/2007/relationships/hdphoto" Target="../media/hdphoto7.wdp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ZIWwvcuROME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pitasystems.com/blog/what-really-happened-to-the-software-on-the-mars-pathfinder-spacecraft" TargetMode="External"/><Relationship Id="rId5" Type="http://schemas.openxmlformats.org/officeDocument/2006/relationships/hyperlink" Target="https://www.youtube.com/watch?v=t9RM5xcNUak" TargetMode="External"/><Relationship Id="rId4" Type="http://schemas.openxmlformats.org/officeDocument/2006/relationships/hyperlink" Target="https://www.youtube.com/watch?v=lyx7kARrGe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kevinsuo/CS3502/blob/master/spin_no_lock.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Lock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5063638" cy="930910"/>
          </a:xfrm>
        </p:spPr>
        <p:txBody>
          <a:bodyPr>
            <a:noAutofit/>
          </a:bodyPr>
          <a:lstStyle/>
          <a:p>
            <a:r>
              <a:rPr lang="en-US" sz="3200" dirty="0"/>
              <a:t>Without 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DD2232E-96F0-B147-9684-79854A8E831D}"/>
              </a:ext>
            </a:extLst>
          </p:cNvPr>
          <p:cNvSpPr/>
          <p:nvPr/>
        </p:nvSpPr>
        <p:spPr>
          <a:xfrm>
            <a:off x="1828800" y="152395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C63578-94B0-954E-96CB-80660F70DF51}"/>
              </a:ext>
            </a:extLst>
          </p:cNvPr>
          <p:cNvSpPr/>
          <p:nvPr/>
        </p:nvSpPr>
        <p:spPr>
          <a:xfrm>
            <a:off x="2286000" y="1897336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0B59C79-762B-B642-846E-30AE53CAC7EE}"/>
              </a:ext>
            </a:extLst>
          </p:cNvPr>
          <p:cNvSpPr/>
          <p:nvPr/>
        </p:nvSpPr>
        <p:spPr>
          <a:xfrm>
            <a:off x="2758900" y="2260922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518EA67-014D-AA4D-A911-563D216FEEF2}"/>
              </a:ext>
            </a:extLst>
          </p:cNvPr>
          <p:cNvSpPr/>
          <p:nvPr/>
        </p:nvSpPr>
        <p:spPr>
          <a:xfrm>
            <a:off x="3247410" y="2641578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B2AF3BF-14CA-C142-861F-254721CBC8B8}"/>
              </a:ext>
            </a:extLst>
          </p:cNvPr>
          <p:cNvSpPr/>
          <p:nvPr/>
        </p:nvSpPr>
        <p:spPr>
          <a:xfrm>
            <a:off x="3704610" y="3045274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F83D-A820-9644-8E01-84A5E8B06155}"/>
              </a:ext>
            </a:extLst>
          </p:cNvPr>
          <p:cNvSpPr txBox="1"/>
          <p:nvPr/>
        </p:nvSpPr>
        <p:spPr>
          <a:xfrm>
            <a:off x="1549213" y="1145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459F8-4198-3E49-92AF-8FC92000B11F}"/>
              </a:ext>
            </a:extLst>
          </p:cNvPr>
          <p:cNvSpPr txBox="1"/>
          <p:nvPr/>
        </p:nvSpPr>
        <p:spPr>
          <a:xfrm>
            <a:off x="205740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0C752B-1CE0-7F44-888B-34F31880BDF0}"/>
              </a:ext>
            </a:extLst>
          </p:cNvPr>
          <p:cNvSpPr txBox="1"/>
          <p:nvPr/>
        </p:nvSpPr>
        <p:spPr>
          <a:xfrm>
            <a:off x="2608379" y="15886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7BC561-19D5-A248-BF55-43BEBF7F5FC3}"/>
              </a:ext>
            </a:extLst>
          </p:cNvPr>
          <p:cNvSpPr txBox="1"/>
          <p:nvPr/>
        </p:nvSpPr>
        <p:spPr>
          <a:xfrm>
            <a:off x="3114641" y="1960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24CA92-A517-B04F-AACB-208F648EE95A}"/>
              </a:ext>
            </a:extLst>
          </p:cNvPr>
          <p:cNvSpPr txBox="1"/>
          <p:nvPr/>
        </p:nvSpPr>
        <p:spPr>
          <a:xfrm>
            <a:off x="3633321" y="23726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B2B13-BAE1-2541-8CF8-B3791117D1C9}"/>
              </a:ext>
            </a:extLst>
          </p:cNvPr>
          <p:cNvSpPr txBox="1"/>
          <p:nvPr/>
        </p:nvSpPr>
        <p:spPr>
          <a:xfrm>
            <a:off x="4127402" y="28382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21BBF-D4B4-B244-A32B-C0B960877720}"/>
              </a:ext>
            </a:extLst>
          </p:cNvPr>
          <p:cNvSpPr txBox="1"/>
          <p:nvPr/>
        </p:nvSpPr>
        <p:spPr>
          <a:xfrm>
            <a:off x="304800" y="2234982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A75E88-3FCB-C748-82B1-7F589C6EA1E4}"/>
              </a:ext>
            </a:extLst>
          </p:cNvPr>
          <p:cNvSpPr txBox="1"/>
          <p:nvPr/>
        </p:nvSpPr>
        <p:spPr>
          <a:xfrm>
            <a:off x="322634" y="5016765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Reality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00C7406-FF6B-FA49-A720-5DFB0F8A05CE}"/>
              </a:ext>
            </a:extLst>
          </p:cNvPr>
          <p:cNvSpPr/>
          <p:nvPr/>
        </p:nvSpPr>
        <p:spPr>
          <a:xfrm>
            <a:off x="1850899" y="4173371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05A0D5B-1F7D-5D4D-9E85-D5FA7EEC164C}"/>
              </a:ext>
            </a:extLst>
          </p:cNvPr>
          <p:cNvSpPr/>
          <p:nvPr/>
        </p:nvSpPr>
        <p:spPr>
          <a:xfrm>
            <a:off x="1850899" y="4691281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626ED07-9CA8-D249-BDF2-23CC40467A17}"/>
              </a:ext>
            </a:extLst>
          </p:cNvPr>
          <p:cNvSpPr/>
          <p:nvPr/>
        </p:nvSpPr>
        <p:spPr>
          <a:xfrm>
            <a:off x="2314634" y="4969899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B9FC41A-ED99-434A-9DD0-75B75F2278DA}"/>
              </a:ext>
            </a:extLst>
          </p:cNvPr>
          <p:cNvSpPr/>
          <p:nvPr/>
        </p:nvSpPr>
        <p:spPr>
          <a:xfrm>
            <a:off x="2778369" y="5331670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BD2A99F-801E-1942-9569-A2EC0C3BAAE6}"/>
              </a:ext>
            </a:extLst>
          </p:cNvPr>
          <p:cNvSpPr/>
          <p:nvPr/>
        </p:nvSpPr>
        <p:spPr>
          <a:xfrm>
            <a:off x="2784203" y="5776757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9350B8-CF68-8F42-801D-34195890D49E}"/>
              </a:ext>
            </a:extLst>
          </p:cNvPr>
          <p:cNvSpPr txBox="1"/>
          <p:nvPr/>
        </p:nvSpPr>
        <p:spPr>
          <a:xfrm>
            <a:off x="1571312" y="3794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EB891D-D00F-A049-975D-67F18236CEBB}"/>
              </a:ext>
            </a:extLst>
          </p:cNvPr>
          <p:cNvSpPr txBox="1"/>
          <p:nvPr/>
        </p:nvSpPr>
        <p:spPr>
          <a:xfrm>
            <a:off x="2079499" y="379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B30B14-77C9-C24E-BE46-313772650F97}"/>
              </a:ext>
            </a:extLst>
          </p:cNvPr>
          <p:cNvSpPr txBox="1"/>
          <p:nvPr/>
        </p:nvSpPr>
        <p:spPr>
          <a:xfrm>
            <a:off x="2091119" y="44158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64B7A-6CFA-0D43-9B4B-4BD1340AC54A}"/>
              </a:ext>
            </a:extLst>
          </p:cNvPr>
          <p:cNvSpPr txBox="1"/>
          <p:nvPr/>
        </p:nvSpPr>
        <p:spPr>
          <a:xfrm>
            <a:off x="2670375" y="46696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2BC3FD-6CFA-DD4C-B2A0-448D22943E67}"/>
              </a:ext>
            </a:extLst>
          </p:cNvPr>
          <p:cNvSpPr txBox="1"/>
          <p:nvPr/>
        </p:nvSpPr>
        <p:spPr>
          <a:xfrm>
            <a:off x="3164280" y="5062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55CD9F-E322-8B46-9249-28640BA2338E}"/>
              </a:ext>
            </a:extLst>
          </p:cNvPr>
          <p:cNvSpPr txBox="1"/>
          <p:nvPr/>
        </p:nvSpPr>
        <p:spPr>
          <a:xfrm>
            <a:off x="3164280" y="5592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5D7D7A6D-4636-4B4F-90C2-7794F746C771}"/>
              </a:ext>
            </a:extLst>
          </p:cNvPr>
          <p:cNvSpPr/>
          <p:nvPr/>
        </p:nvSpPr>
        <p:spPr>
          <a:xfrm>
            <a:off x="4257712" y="1553305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AC0671C-DEDE-C44E-9519-C4C324FED59E}"/>
              </a:ext>
            </a:extLst>
          </p:cNvPr>
          <p:cNvSpPr/>
          <p:nvPr/>
        </p:nvSpPr>
        <p:spPr>
          <a:xfrm>
            <a:off x="4714912" y="1926685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153D59C-F632-EA47-96F6-B1BD8997934E}"/>
              </a:ext>
            </a:extLst>
          </p:cNvPr>
          <p:cNvSpPr/>
          <p:nvPr/>
        </p:nvSpPr>
        <p:spPr>
          <a:xfrm>
            <a:off x="5187812" y="2290271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C168164-A29D-9346-971B-3CFE326ADB45}"/>
              </a:ext>
            </a:extLst>
          </p:cNvPr>
          <p:cNvSpPr/>
          <p:nvPr/>
        </p:nvSpPr>
        <p:spPr>
          <a:xfrm>
            <a:off x="5676322" y="2670927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0BA4B263-C42C-A641-8D25-332E23F1D4A4}"/>
              </a:ext>
            </a:extLst>
          </p:cNvPr>
          <p:cNvSpPr/>
          <p:nvPr/>
        </p:nvSpPr>
        <p:spPr>
          <a:xfrm>
            <a:off x="6133522" y="3074623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DD26C8-36C2-E04C-A3B7-F78AD572AADD}"/>
              </a:ext>
            </a:extLst>
          </p:cNvPr>
          <p:cNvSpPr txBox="1"/>
          <p:nvPr/>
        </p:nvSpPr>
        <p:spPr>
          <a:xfrm>
            <a:off x="4486312" y="1172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59AA76-9F3F-E64E-AFC9-270AB51A9747}"/>
              </a:ext>
            </a:extLst>
          </p:cNvPr>
          <p:cNvSpPr txBox="1"/>
          <p:nvPr/>
        </p:nvSpPr>
        <p:spPr>
          <a:xfrm>
            <a:off x="5037291" y="16179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E0286A-6909-D249-90F4-C7089570E5F7}"/>
              </a:ext>
            </a:extLst>
          </p:cNvPr>
          <p:cNvSpPr txBox="1"/>
          <p:nvPr/>
        </p:nvSpPr>
        <p:spPr>
          <a:xfrm>
            <a:off x="5543553" y="1990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C946FB-6AA7-3C4C-B9CD-AF355DA4F1F3}"/>
              </a:ext>
            </a:extLst>
          </p:cNvPr>
          <p:cNvSpPr txBox="1"/>
          <p:nvPr/>
        </p:nvSpPr>
        <p:spPr>
          <a:xfrm>
            <a:off x="6062233" y="2401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A1FA3C-CFEA-8040-B1FB-7107566591CE}"/>
              </a:ext>
            </a:extLst>
          </p:cNvPr>
          <p:cNvSpPr txBox="1"/>
          <p:nvPr/>
        </p:nvSpPr>
        <p:spPr>
          <a:xfrm>
            <a:off x="6556314" y="28675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2E632736-4A8B-CC4C-96CE-9522CC188762}"/>
              </a:ext>
            </a:extLst>
          </p:cNvPr>
          <p:cNvSpPr/>
          <p:nvPr/>
        </p:nvSpPr>
        <p:spPr>
          <a:xfrm>
            <a:off x="3978423" y="4173510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DA700AF8-4075-6147-A245-AE1BD8BFE815}"/>
              </a:ext>
            </a:extLst>
          </p:cNvPr>
          <p:cNvSpPr/>
          <p:nvPr/>
        </p:nvSpPr>
        <p:spPr>
          <a:xfrm>
            <a:off x="3505200" y="4633851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4DA52AD-5866-7D44-A6E6-B885D29A990D}"/>
              </a:ext>
            </a:extLst>
          </p:cNvPr>
          <p:cNvSpPr/>
          <p:nvPr/>
        </p:nvSpPr>
        <p:spPr>
          <a:xfrm>
            <a:off x="4435623" y="4969114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522D44B-CE4B-A84D-9467-016002F20072}"/>
              </a:ext>
            </a:extLst>
          </p:cNvPr>
          <p:cNvSpPr/>
          <p:nvPr/>
        </p:nvSpPr>
        <p:spPr>
          <a:xfrm>
            <a:off x="4434572" y="5351317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04AB8D53-22B7-1240-BE40-4F910EFC2C9E}"/>
              </a:ext>
            </a:extLst>
          </p:cNvPr>
          <p:cNvSpPr/>
          <p:nvPr/>
        </p:nvSpPr>
        <p:spPr>
          <a:xfrm>
            <a:off x="4905192" y="5775972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A14E11-B649-D24F-A23F-0443CB436806}"/>
              </a:ext>
            </a:extLst>
          </p:cNvPr>
          <p:cNvSpPr txBox="1"/>
          <p:nvPr/>
        </p:nvSpPr>
        <p:spPr>
          <a:xfrm>
            <a:off x="4207023" y="379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033CCB-04E0-B24B-9BCA-771EC4116A9A}"/>
              </a:ext>
            </a:extLst>
          </p:cNvPr>
          <p:cNvSpPr txBox="1"/>
          <p:nvPr/>
        </p:nvSpPr>
        <p:spPr>
          <a:xfrm>
            <a:off x="3745420" y="4358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942F7C-DEE7-2441-8E97-8DCD7B8E95E4}"/>
              </a:ext>
            </a:extLst>
          </p:cNvPr>
          <p:cNvSpPr txBox="1"/>
          <p:nvPr/>
        </p:nvSpPr>
        <p:spPr>
          <a:xfrm>
            <a:off x="4791364" y="4668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DF9470-3816-944D-A1CF-651D1135FA3D}"/>
              </a:ext>
            </a:extLst>
          </p:cNvPr>
          <p:cNvSpPr txBox="1"/>
          <p:nvPr/>
        </p:nvSpPr>
        <p:spPr>
          <a:xfrm>
            <a:off x="4820483" y="50823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CF73B4-B7C1-4247-AF6A-974B514B8A11}"/>
              </a:ext>
            </a:extLst>
          </p:cNvPr>
          <p:cNvSpPr txBox="1"/>
          <p:nvPr/>
        </p:nvSpPr>
        <p:spPr>
          <a:xfrm>
            <a:off x="5285269" y="5591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8CE2D2-BD25-4F49-92D9-95E41BA19841}"/>
              </a:ext>
            </a:extLst>
          </p:cNvPr>
          <p:cNvSpPr txBox="1"/>
          <p:nvPr/>
        </p:nvSpPr>
        <p:spPr>
          <a:xfrm>
            <a:off x="304800" y="1140159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3EE18C-721F-3C42-BBE2-F6F7CC3E2905}"/>
              </a:ext>
            </a:extLst>
          </p:cNvPr>
          <p:cNvSpPr/>
          <p:nvPr/>
        </p:nvSpPr>
        <p:spPr>
          <a:xfrm>
            <a:off x="5410201" y="269562"/>
            <a:ext cx="3667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https://github.com/kevinsuo/CS3502/blob/master/spin_no_lock.c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  <p:bldP spid="48" grpId="0" animBg="1"/>
      <p:bldP spid="49" grpId="0" animBg="1"/>
      <p:bldP spid="50" grpId="0" animBg="1"/>
      <p:bldP spid="52" grpId="0"/>
      <p:bldP spid="53" grpId="0"/>
      <p:bldP spid="54" grpId="0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074C8-1A2B-4847-9B60-39E485C6F16F}"/>
              </a:ext>
            </a:extLst>
          </p:cNvPr>
          <p:cNvSpPr/>
          <p:nvPr/>
        </p:nvSpPr>
        <p:spPr>
          <a:xfrm>
            <a:off x="5033773" y="269562"/>
            <a:ext cx="4043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https://github.com/kevinsuo/CS7172/blob/master/spinlock.c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D32919-6612-E84F-B42A-0CDBDCD1AB05}"/>
              </a:ext>
            </a:extLst>
          </p:cNvPr>
          <p:cNvGrpSpPr/>
          <p:nvPr/>
        </p:nvGrpSpPr>
        <p:grpSpPr>
          <a:xfrm>
            <a:off x="5122002" y="3571930"/>
            <a:ext cx="3572904" cy="1935717"/>
            <a:chOff x="304800" y="4015781"/>
            <a:chExt cx="3572904" cy="19357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66C25D-DF50-AA48-8580-1D530F6D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54A9D1-6221-4E45-9DEE-0EC6191DCA1B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2657E1-F726-8F4F-BD2C-75BB75F5456D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724CE7-D945-1E43-B458-A2F42D77C27D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4791F5B4-34CD-374B-8566-AA592B67072A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B847B9-AA7D-BA4D-A10F-27F2689B4749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939E15-568E-E149-AB2C-F1BFECE17DD9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B1F5A6-866B-7F46-BCB1-C9DF6C6871F6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01885-3D8D-F143-9FD3-9C01948C8CD1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8CDC0AF-185A-AF4A-BCCC-A66E35EE2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D3DFA9-46F0-7B41-98CC-A992D0F55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7837CC-1F6D-284D-A36E-A78E38A16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99550A-D0A0-F046-A7E1-84BC1AF02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F12386-BEEC-6942-96AE-61C755BC8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037AAED-8295-2743-97EB-912A7988F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C6D14E-DEA5-C74E-A3C5-2FC5EE0F8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479C026-15CD-CB41-B8DF-8B1620B01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74DAB6-B3DA-0141-8D1B-C955EE4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E4BD89-9AD5-814F-BA1C-B429942F1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E03BBB-A3D6-1F40-B7BC-AF6BA793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B06D82-3C52-E143-BF8A-3C76E525A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BEFD50-C635-6A47-9161-EF9979B70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3ABC43-FC2D-5246-BB1B-EBB6895A2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E512B4-A200-FA4A-87A2-1E0ABEFBC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EA9D06F-4399-F949-B11B-AD2EC213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B93D039-A2CD-434C-9629-0AEE29B6C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07AC84-C0F6-0242-B469-C65C755F0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6107F3-9F6D-3E48-8D9F-86E7AD3D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CF25DE-2A3F-9E4D-861C-3190BADD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D84B1B5-94E1-6C46-ABE8-85DF1F8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537E48A-DB31-054B-9AFE-02E0DAA6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251A1BE-2214-5040-B28A-6D5C46AE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F2CB37-3B51-4048-BF4C-6E22049C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45B103-6717-0F41-BFB7-C3115C7AA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317" y="1225763"/>
            <a:ext cx="4199513" cy="137367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EA7E52-F44A-EF42-882C-12D6D02E0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7" y="1217116"/>
            <a:ext cx="4572037" cy="55959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559CF7-8EC1-7744-81A6-D9FF67F97AA7}"/>
              </a:ext>
            </a:extLst>
          </p:cNvPr>
          <p:cNvSpPr/>
          <p:nvPr/>
        </p:nvSpPr>
        <p:spPr>
          <a:xfrm>
            <a:off x="80976" y="2085449"/>
            <a:ext cx="2439924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0A602-97D5-9B42-A16B-6A1D22B523A7}"/>
              </a:ext>
            </a:extLst>
          </p:cNvPr>
          <p:cNvSpPr/>
          <p:nvPr/>
        </p:nvSpPr>
        <p:spPr>
          <a:xfrm>
            <a:off x="272238" y="2932381"/>
            <a:ext cx="2057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C86CE-9376-6542-953A-C9293C06AEFA}"/>
              </a:ext>
            </a:extLst>
          </p:cNvPr>
          <p:cNvSpPr/>
          <p:nvPr/>
        </p:nvSpPr>
        <p:spPr>
          <a:xfrm>
            <a:off x="311100" y="3968827"/>
            <a:ext cx="22098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D32919-6612-E84F-B42A-0CDBDCD1AB05}"/>
              </a:ext>
            </a:extLst>
          </p:cNvPr>
          <p:cNvGrpSpPr/>
          <p:nvPr/>
        </p:nvGrpSpPr>
        <p:grpSpPr>
          <a:xfrm>
            <a:off x="5263572" y="31452"/>
            <a:ext cx="3572904" cy="1935717"/>
            <a:chOff x="304800" y="4015781"/>
            <a:chExt cx="3572904" cy="19357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66C25D-DF50-AA48-8580-1D530F6D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54A9D1-6221-4E45-9DEE-0EC6191DCA1B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2657E1-F726-8F4F-BD2C-75BB75F5456D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724CE7-D945-1E43-B458-A2F42D77C27D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4791F5B4-34CD-374B-8566-AA592B67072A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B847B9-AA7D-BA4D-A10F-27F2689B4749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939E15-568E-E149-AB2C-F1BFECE17DD9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B1F5A6-866B-7F46-BCB1-C9DF6C6871F6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01885-3D8D-F143-9FD3-9C01948C8CD1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8CDC0AF-185A-AF4A-BCCC-A66E35EE2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D3DFA9-46F0-7B41-98CC-A992D0F55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7837CC-1F6D-284D-A36E-A78E38A16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99550A-D0A0-F046-A7E1-84BC1AF02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F12386-BEEC-6942-96AE-61C755BC8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037AAED-8295-2743-97EB-912A7988F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C6D14E-DEA5-C74E-A3C5-2FC5EE0F8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479C026-15CD-CB41-B8DF-8B1620B01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74DAB6-B3DA-0141-8D1B-C955EE4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E4BD89-9AD5-814F-BA1C-B429942F1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E03BBB-A3D6-1F40-B7BC-AF6BA793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B06D82-3C52-E143-BF8A-3C76E525A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BEFD50-C635-6A47-9161-EF9979B70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3ABC43-FC2D-5246-BB1B-EBB6895A2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E512B4-A200-FA4A-87A2-1E0ABEFBC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EA9D06F-4399-F949-B11B-AD2EC213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B93D039-A2CD-434C-9629-0AEE29B6C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07AC84-C0F6-0242-B469-C65C755F0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6107F3-9F6D-3E48-8D9F-86E7AD3D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CF25DE-2A3F-9E4D-861C-3190BADD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D84B1B5-94E1-6C46-ABE8-85DF1F8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537E48A-DB31-054B-9AFE-02E0DAA6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251A1BE-2214-5040-B28A-6D5C46AE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F2CB37-3B51-4048-BF4C-6E22049C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3ED59EC1-6FA4-C848-80F7-6601462571FC}"/>
              </a:ext>
            </a:extLst>
          </p:cNvPr>
          <p:cNvSpPr/>
          <p:nvPr/>
        </p:nvSpPr>
        <p:spPr>
          <a:xfrm>
            <a:off x="457200" y="307591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FEFA100-7B6C-F643-A24B-53DE0CC3B3B8}"/>
              </a:ext>
            </a:extLst>
          </p:cNvPr>
          <p:cNvSpPr/>
          <p:nvPr/>
        </p:nvSpPr>
        <p:spPr>
          <a:xfrm>
            <a:off x="457200" y="3739079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24EFB97-1F3D-AC44-A8C0-F702AB111565}"/>
              </a:ext>
            </a:extLst>
          </p:cNvPr>
          <p:cNvSpPr/>
          <p:nvPr/>
        </p:nvSpPr>
        <p:spPr>
          <a:xfrm>
            <a:off x="457200" y="4392987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90022AD3-8DB2-EB40-9199-B028A7CEFC70}"/>
              </a:ext>
            </a:extLst>
          </p:cNvPr>
          <p:cNvSpPr/>
          <p:nvPr/>
        </p:nvSpPr>
        <p:spPr>
          <a:xfrm>
            <a:off x="457200" y="505719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D197B1A-DA8B-5544-A577-EA5CBCE32F4E}"/>
              </a:ext>
            </a:extLst>
          </p:cNvPr>
          <p:cNvSpPr/>
          <p:nvPr/>
        </p:nvSpPr>
        <p:spPr>
          <a:xfrm>
            <a:off x="479299" y="5718001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42693D-C661-7844-B320-53B0E6847AC6}"/>
              </a:ext>
            </a:extLst>
          </p:cNvPr>
          <p:cNvSpPr txBox="1"/>
          <p:nvPr/>
        </p:nvSpPr>
        <p:spPr>
          <a:xfrm>
            <a:off x="45195" y="2170659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9605EFB-3458-D34E-8F20-CE23095D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6" y="3576751"/>
            <a:ext cx="457200" cy="457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B93C57-E40B-314D-9501-2F905896AA8E}"/>
              </a:ext>
            </a:extLst>
          </p:cNvPr>
          <p:cNvSpPr/>
          <p:nvPr/>
        </p:nvSpPr>
        <p:spPr>
          <a:xfrm>
            <a:off x="1430796" y="3440621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6DE99-34DE-E94A-88F6-8AB4563321E9}"/>
              </a:ext>
            </a:extLst>
          </p:cNvPr>
          <p:cNvSpPr txBox="1"/>
          <p:nvPr/>
        </p:nvSpPr>
        <p:spPr>
          <a:xfrm>
            <a:off x="1690758" y="3436019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49DE42-6BA0-6B4E-9688-5D2673E932C7}"/>
              </a:ext>
            </a:extLst>
          </p:cNvPr>
          <p:cNvSpPr txBox="1"/>
          <p:nvPr/>
        </p:nvSpPr>
        <p:spPr>
          <a:xfrm>
            <a:off x="1690758" y="3763341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1,2,3,…, 10k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9918314-5DEE-EC4D-83E7-1FFF66B90732}"/>
              </a:ext>
            </a:extLst>
          </p:cNvPr>
          <p:cNvGrpSpPr/>
          <p:nvPr/>
        </p:nvGrpSpPr>
        <p:grpSpPr>
          <a:xfrm>
            <a:off x="1084417" y="3049082"/>
            <a:ext cx="3352106" cy="331634"/>
            <a:chOff x="1165214" y="3049082"/>
            <a:chExt cx="3352106" cy="33163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EA1BFAC-4BEB-BD42-9DED-53A575B5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74250" y="3043373"/>
              <a:ext cx="328307" cy="346379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9F81262-0A58-1A4B-8935-018197BB1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07401" y="3043152"/>
              <a:ext cx="328307" cy="34637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BF2FDA0-D2D7-F447-8C10-2AC7FFCA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27387" y="3040488"/>
              <a:ext cx="328307" cy="34637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4D67489-ED96-EB40-B835-C05832B4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60538" y="3040267"/>
              <a:ext cx="328307" cy="346379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F76054F-F881-5146-A845-244CCB792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893689" y="3043152"/>
              <a:ext cx="328307" cy="34637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7C5E6B8-6B13-AA4D-A4B5-8AA4C6436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26840" y="3042931"/>
              <a:ext cx="328307" cy="34637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87BD4BF-F892-8C49-A67D-921A2793F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46826" y="3040267"/>
              <a:ext cx="328307" cy="346379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73EBDF-8276-EB4F-898A-06C2A193D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179977" y="3040046"/>
              <a:ext cx="328307" cy="346379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52233A-E873-1B46-A11F-06949054F70B}"/>
              </a:ext>
            </a:extLst>
          </p:cNvPr>
          <p:cNvGrpSpPr/>
          <p:nvPr/>
        </p:nvGrpSpPr>
        <p:grpSpPr>
          <a:xfrm>
            <a:off x="1110407" y="4388444"/>
            <a:ext cx="3361112" cy="1591512"/>
            <a:chOff x="1191204" y="4388444"/>
            <a:chExt cx="3361112" cy="159151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1A2CBC5-4BAF-6847-8BB1-FFF29225F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2825" y="4382735"/>
              <a:ext cx="328307" cy="34637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28D5238-D667-E245-AC8B-BE9B13A1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5976" y="4382514"/>
              <a:ext cx="328307" cy="346379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9320594-9B4A-2744-95BF-5AC1DF65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5962" y="4379850"/>
              <a:ext cx="328307" cy="34637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FC78DCC-DD43-D440-876F-5F75317CB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9113" y="4379629"/>
              <a:ext cx="328307" cy="346379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F9594E5-AB83-3A41-91EB-CCAC239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2264" y="4382514"/>
              <a:ext cx="328307" cy="34637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FE71A52-0705-0742-9DFA-E393AFD05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5415" y="4382293"/>
              <a:ext cx="328307" cy="346379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95E4EA5-D4ED-7B42-9031-19E4F7E7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5401" y="4379629"/>
              <a:ext cx="328307" cy="346379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5CF6002-17B8-A143-8AD6-53BA63AC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8552" y="4379408"/>
              <a:ext cx="328307" cy="346379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5354BCE-84A1-804A-991A-389FD31A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0240" y="5031810"/>
              <a:ext cx="328307" cy="346379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7C280E9-87F6-194E-B552-5754BE700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3391" y="5031589"/>
              <a:ext cx="328307" cy="34637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EFEE5A6-A52C-EB47-B4B4-D821644EB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3377" y="5028925"/>
              <a:ext cx="328307" cy="346379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34B86F7-9246-0F47-9E8D-9AF5A10AD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6528" y="5028704"/>
              <a:ext cx="328307" cy="346379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1FB351F-5AB1-474F-A946-1CA1E6BF1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19679" y="5031589"/>
              <a:ext cx="328307" cy="346379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64A9FFB-D394-4941-AF29-907433982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2830" y="5031368"/>
              <a:ext cx="328307" cy="34637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FDD4ABB-907F-9343-9238-A7F676B88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2816" y="5028704"/>
              <a:ext cx="328307" cy="34637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362CAE6-650B-BD4A-B9E9-9DA89013A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5967" y="5028483"/>
              <a:ext cx="328307" cy="34637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9715710-17E1-FE47-9BA6-9E4AFA21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9246" y="5642613"/>
              <a:ext cx="328307" cy="346379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491C12C-30CD-394B-8894-B9D6B1225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42397" y="5642392"/>
              <a:ext cx="328307" cy="346379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8283A9F-F5DA-A54D-B1F4-6C526D4DB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2383" y="5639728"/>
              <a:ext cx="328307" cy="346379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7682C1D-CBB2-7A4F-B9E6-0BFD0866A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95534" y="5639507"/>
              <a:ext cx="328307" cy="346379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24C2F3D-6081-7843-9026-9B01EC35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8685" y="5642392"/>
              <a:ext cx="328307" cy="346379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3479A4A-50FE-974D-AB85-0835785B4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61836" y="5642171"/>
              <a:ext cx="328307" cy="346379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657B6C4-5966-B64D-9C0C-5AC5A1720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81822" y="5639507"/>
              <a:ext cx="328307" cy="346379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E3D057A-0931-894B-ADB4-68EB2B68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14973" y="5639286"/>
              <a:ext cx="328307" cy="346379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E701986-37F1-2A45-8E57-B02BC46051C2}"/>
              </a:ext>
            </a:extLst>
          </p:cNvPr>
          <p:cNvSpPr txBox="1"/>
          <p:nvPr/>
        </p:nvSpPr>
        <p:spPr>
          <a:xfrm>
            <a:off x="4058581" y="2197283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10k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6EB5A6-C15E-3B47-BA97-EF0C598BAB2A}"/>
              </a:ext>
            </a:extLst>
          </p:cNvPr>
          <p:cNvGrpSpPr/>
          <p:nvPr/>
        </p:nvGrpSpPr>
        <p:grpSpPr>
          <a:xfrm>
            <a:off x="4090144" y="3564209"/>
            <a:ext cx="457200" cy="457200"/>
            <a:chOff x="4241519" y="2714388"/>
            <a:chExt cx="457200" cy="45720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F7F9885-8719-0748-A9C6-AECEDBA7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625B87-1F4B-804D-BA3C-421514AEB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F1CCFE-CB12-8F4E-AC03-B44F6A95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236" y="5519429"/>
            <a:ext cx="457200" cy="457200"/>
          </a:xfrm>
          <a:prstGeom prst="rect">
            <a:avLst/>
          </a:prstGeom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9FD849F-21C0-2B45-9D42-4E1C2602D94C}"/>
              </a:ext>
            </a:extLst>
          </p:cNvPr>
          <p:cNvSpPr/>
          <p:nvPr/>
        </p:nvSpPr>
        <p:spPr>
          <a:xfrm>
            <a:off x="5092026" y="5464692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FBE0FB0-051F-B641-9994-15EA1C10D914}"/>
              </a:ext>
            </a:extLst>
          </p:cNvPr>
          <p:cNvSpPr txBox="1"/>
          <p:nvPr/>
        </p:nvSpPr>
        <p:spPr>
          <a:xfrm>
            <a:off x="5351988" y="5460090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3AA431-7549-A94A-9F0D-BEB23DCEF15B}"/>
              </a:ext>
            </a:extLst>
          </p:cNvPr>
          <p:cNvSpPr txBox="1"/>
          <p:nvPr/>
        </p:nvSpPr>
        <p:spPr>
          <a:xfrm>
            <a:off x="5351988" y="5787412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10k+1,…,20k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0EF9E9-3D76-0D47-BDCA-289CE6AA2BD0}"/>
              </a:ext>
            </a:extLst>
          </p:cNvPr>
          <p:cNvGrpSpPr/>
          <p:nvPr/>
        </p:nvGrpSpPr>
        <p:grpSpPr>
          <a:xfrm>
            <a:off x="4796697" y="3058834"/>
            <a:ext cx="3352106" cy="331634"/>
            <a:chOff x="1165214" y="3049082"/>
            <a:chExt cx="3352106" cy="331634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78B607D-D877-E84C-8817-255BECF1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74250" y="3043373"/>
              <a:ext cx="328307" cy="346379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624855B1-7840-0E42-8B3D-129B80714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07401" y="3043152"/>
              <a:ext cx="328307" cy="346379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AC50BDD-2C78-1647-B148-79CCCFFF4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27387" y="3040488"/>
              <a:ext cx="328307" cy="34637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ECF5965-63EC-B24B-853E-37952435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60538" y="3040267"/>
              <a:ext cx="328307" cy="346379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CE8ADBA4-357E-C742-BE68-CF086184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893689" y="3043152"/>
              <a:ext cx="328307" cy="346379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52601D66-A6C7-ED4F-A7BC-B99CF2AC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26840" y="3042931"/>
              <a:ext cx="328307" cy="346379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A0F930D4-3160-2F45-B61D-F1369381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46826" y="3040267"/>
              <a:ext cx="328307" cy="346379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4D963DB-E32B-854E-82BB-FF8ADE3F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179977" y="3040046"/>
              <a:ext cx="328307" cy="346379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89D6A23-4BCA-5C43-954C-9D08A15EEB52}"/>
              </a:ext>
            </a:extLst>
          </p:cNvPr>
          <p:cNvGrpSpPr/>
          <p:nvPr/>
        </p:nvGrpSpPr>
        <p:grpSpPr>
          <a:xfrm>
            <a:off x="4787691" y="3740558"/>
            <a:ext cx="3361112" cy="1591512"/>
            <a:chOff x="1191204" y="4388444"/>
            <a:chExt cx="3361112" cy="1591512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0A285DCD-B06A-5F43-B3DF-FF623FB7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2825" y="4382735"/>
              <a:ext cx="328307" cy="346379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E0E46008-E6F6-F04E-8033-08ECF85D7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5976" y="4382514"/>
              <a:ext cx="328307" cy="34637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0973225-D1DD-C94B-8641-5510AF906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5962" y="4379850"/>
              <a:ext cx="328307" cy="346379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D76C8DA-AAE4-A64B-B0D5-FCAD7C48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9113" y="4379629"/>
              <a:ext cx="328307" cy="34637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64BBC09-6147-B242-9770-436B7F60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2264" y="4382514"/>
              <a:ext cx="328307" cy="346379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95926ADF-9F42-8B4F-8257-902A9BDD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5415" y="4382293"/>
              <a:ext cx="328307" cy="346379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E77E69F-B0D3-F547-B46B-06DE9ED1E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5401" y="4379629"/>
              <a:ext cx="328307" cy="346379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C61907E-2114-1346-9703-986D76DD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8552" y="4379408"/>
              <a:ext cx="328307" cy="346379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00E6DBA-6425-354A-B374-10C2B1133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0240" y="5031810"/>
              <a:ext cx="328307" cy="34637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1EB111B0-C706-3345-9189-F6B109FC4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3391" y="5031589"/>
              <a:ext cx="328307" cy="3463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925AA6C-DDB3-0743-8D0D-D4CE04E1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3377" y="5028925"/>
              <a:ext cx="328307" cy="3463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FFC03C3-26DF-0A46-9135-A8385B6B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6528" y="5028704"/>
              <a:ext cx="328307" cy="3463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0E7DA21-E936-C14B-8819-E91A4694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19679" y="5031589"/>
              <a:ext cx="328307" cy="346379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511AD3E-7294-734E-BC80-C9446CC0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2830" y="5031368"/>
              <a:ext cx="328307" cy="346379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34588047-2C66-8847-BC62-F8E75971F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2816" y="5028704"/>
              <a:ext cx="328307" cy="346379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3DD2658E-9823-0B45-BF74-3D9771CD5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5967" y="5028483"/>
              <a:ext cx="328307" cy="346379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2B5F94-B834-2C45-BDF1-EEB35968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9246" y="5642613"/>
              <a:ext cx="328307" cy="346379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E7642B5-C02A-7D4B-96F3-3C90A57BE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42397" y="5642392"/>
              <a:ext cx="328307" cy="346379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AFCDC3F9-53B0-C84A-BA34-F9541137A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2383" y="5639728"/>
              <a:ext cx="328307" cy="346379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98429CE-64C1-2C4A-9DCC-C0D1B06C1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95534" y="5639507"/>
              <a:ext cx="328307" cy="346379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59F8CF9-3EF5-6E4E-AE9E-D6050A58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8685" y="5642392"/>
              <a:ext cx="328307" cy="346379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DA35B34-8039-DC4B-86E5-6A39ADDC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61836" y="5642171"/>
              <a:ext cx="328307" cy="346379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E1D7BA06-F11C-A94A-A028-64E2B59C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81822" y="5639507"/>
              <a:ext cx="328307" cy="346379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F652AA09-0EC4-D74C-B6F1-C20092310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14973" y="5639286"/>
              <a:ext cx="328307" cy="346379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264EAA-0CB5-4342-AE8F-C0940DFA4F68}"/>
              </a:ext>
            </a:extLst>
          </p:cNvPr>
          <p:cNvGrpSpPr/>
          <p:nvPr/>
        </p:nvGrpSpPr>
        <p:grpSpPr>
          <a:xfrm>
            <a:off x="7792533" y="5522314"/>
            <a:ext cx="457200" cy="457200"/>
            <a:chOff x="4241519" y="2714388"/>
            <a:chExt cx="457200" cy="457200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D9399A6-29BB-A149-9B57-93637D4DF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D86FB928-65F8-4247-8782-C86CBFDA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FCE134-4D2D-5140-9E86-4B7A727CF2B7}"/>
              </a:ext>
            </a:extLst>
          </p:cNvPr>
          <p:cNvSpPr txBox="1"/>
          <p:nvPr/>
        </p:nvSpPr>
        <p:spPr>
          <a:xfrm>
            <a:off x="8153163" y="2221976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20k</a:t>
            </a:r>
          </a:p>
        </p:txBody>
      </p:sp>
    </p:spTree>
    <p:extLst>
      <p:ext uri="{BB962C8B-B14F-4D97-AF65-F5344CB8AC3E}">
        <p14:creationId xmlns:p14="http://schemas.microsoft.com/office/powerpoint/2010/main" val="5902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60" grpId="0"/>
      <p:bldP spid="94" grpId="0"/>
      <p:bldP spid="102" grpId="0" animBg="1"/>
      <p:bldP spid="103" grpId="0"/>
      <p:bldP spid="104" grpId="0"/>
      <p:bldP spid="1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0AC8-2535-8D4F-8451-9C460B06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Spinlock example: CPU utilization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6E47A-03B0-CC4C-A2C7-3F0E62CE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73579-8E84-CF44-BA2A-8144625C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699F3-37E8-2140-BBC0-61A71CD5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QQ20200206-162139-HD" descr="QQ20200206-162139-HD">
            <a:hlinkClick r:id="" action="ppaction://media"/>
            <a:extLst>
              <a:ext uri="{FF2B5EF4-FFF2-40B4-BE49-F238E27FC236}">
                <a16:creationId xmlns:a16="http://schemas.microsoft.com/office/drawing/2014/main" id="{169D0BFF-0B7F-FE45-9E93-548536821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678" y="1219200"/>
            <a:ext cx="597464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5425-38EB-114C-BE51-8DF23DCF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mutual exclusion similar as busy waiting (spinlock)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BCA13-26A8-C14F-869B-4398222E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99477-483C-D04C-8D48-3E3B6444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B2565-F5F3-2D40-BF13-AA542987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48464B1-F61D-624A-893E-E0494C676D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09700"/>
            <a:ext cx="8077200" cy="40386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Disabling interrupts: 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OS technique, not users’</a:t>
            </a:r>
          </a:p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Lock variables: 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solidFill>
                  <a:srgbClr val="1F497D"/>
                </a:solidFill>
                <a:latin typeface="Arial" charset="0"/>
              </a:rPr>
              <a:t>Test-and-set lock (TSL) is a two-step process, not atomic</a:t>
            </a:r>
          </a:p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Peterson's algorithm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solidFill>
                  <a:srgbClr val="1F497D"/>
                </a:solidFill>
                <a:latin typeface="Arial" charset="0"/>
              </a:rPr>
              <a:t>Does not need atomic operation and mainly used in user space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353-BD63-8A49-85AD-06B4EAC7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2, Mutex lock: A sleep-and-wakeup lock implementation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9781A-C66F-4543-A28D-D7D015979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F484B-82CF-0C4C-9540-89AB123D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6B9B5-6460-5142-87C3-5CCBA335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F89AB-3F0F-0E4B-9F8B-08FB770666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5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variable that can be in one of two states: unlocked or locked </a:t>
            </a:r>
          </a:p>
          <a:p>
            <a:r>
              <a:rPr lang="en-US" dirty="0"/>
              <a:t>Mutex is used as a LOCK around critical sections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369E5-B2F3-1D4C-A007-85CD93DF4D66}"/>
              </a:ext>
            </a:extLst>
          </p:cNvPr>
          <p:cNvGrpSpPr/>
          <p:nvPr/>
        </p:nvGrpSpPr>
        <p:grpSpPr>
          <a:xfrm>
            <a:off x="612648" y="3124200"/>
            <a:ext cx="4613879" cy="2200091"/>
            <a:chOff x="4591324" y="4015781"/>
            <a:chExt cx="4613879" cy="22000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66F7C7-EC5F-F74D-BF54-F936BEEAE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A5C68E-5A1B-A04D-B01C-63B61BF68B74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9BAC7F-C813-9E41-9FE2-A12A0EA18313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1576BFF-5ACD-CD41-9FBA-5AB39A358ABD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D8C1EB3A-01AC-C244-94ED-D86934858F9A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4A84E3-2A8D-5749-80B3-A5C14ACF6E6B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36CEF83-0E47-8F4D-B0EB-1A72E4D570FA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8DAF95-C9E1-694D-8F7D-9C60C523AE60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243C4-BD0D-FD4F-AD72-ED9FA491C7EA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8D711B-68C8-414E-BED5-3F654DE4EE48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E9DFD92-13AE-CE4B-BD7D-E9BAE1FD9E61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7A5298B-6346-6243-9EA4-DA62F2A81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26E60C-9B5A-4E46-924C-D85D5A9BB557}"/>
                </a:ext>
              </a:extLst>
            </p:cNvPr>
            <p:cNvSpPr txBox="1"/>
            <p:nvPr/>
          </p:nvSpPr>
          <p:spPr>
            <a:xfrm>
              <a:off x="7749163" y="5032420"/>
              <a:ext cx="1456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436B5C-33EF-1A4E-BCBE-533059C97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5F6BE3-1C36-2649-8539-259CBF4E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F9399D-5AB8-C742-993B-1E1E09FE80E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19FB0-B6E8-2A4B-AF82-4929CBB046FB}"/>
              </a:ext>
            </a:extLst>
          </p:cNvPr>
          <p:cNvSpPr/>
          <p:nvPr/>
        </p:nvSpPr>
        <p:spPr>
          <a:xfrm>
            <a:off x="5727614" y="3346485"/>
            <a:ext cx="2566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Lock(mutex) </a:t>
            </a:r>
          </a:p>
          <a:p>
            <a:pPr lvl="1"/>
            <a:r>
              <a:rPr lang="en-US" dirty="0"/>
              <a:t>Critical Section… </a:t>
            </a:r>
          </a:p>
          <a:p>
            <a:pPr lvl="1"/>
            <a:r>
              <a:rPr lang="en-US" dirty="0"/>
              <a:t>Unlock(mutex)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641626-E832-9D40-8932-AF147465ABA4}"/>
              </a:ext>
            </a:extLst>
          </p:cNvPr>
          <p:cNvSpPr txBox="1"/>
          <p:nvPr/>
        </p:nvSpPr>
        <p:spPr>
          <a:xfrm>
            <a:off x="983856" y="5420363"/>
            <a:ext cx="2108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Pro: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Better </a:t>
            </a:r>
            <a:r>
              <a:rPr lang="en-US" sz="1600" dirty="0" err="1">
                <a:solidFill>
                  <a:schemeClr val="accent1"/>
                </a:solidFill>
              </a:rPr>
              <a:t>cpu</a:t>
            </a:r>
            <a:r>
              <a:rPr lang="en-US" sz="1600" dirty="0">
                <a:solidFill>
                  <a:schemeClr val="accent1"/>
                </a:solidFill>
              </a:rPr>
              <a:t> utilization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3A92F-E8F0-FD44-AF0D-A7DE8D51825C}"/>
              </a:ext>
            </a:extLst>
          </p:cNvPr>
          <p:cNvSpPr txBox="1"/>
          <p:nvPr/>
        </p:nvSpPr>
        <p:spPr>
          <a:xfrm>
            <a:off x="4392268" y="5447832"/>
            <a:ext cx="4315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Con: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    Overhead on entering sleep or wake up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    Not suited for short duration of lock acquisition</a:t>
            </a:r>
          </a:p>
        </p:txBody>
      </p:sp>
    </p:spTree>
    <p:extLst>
      <p:ext uri="{BB962C8B-B14F-4D97-AF65-F5344CB8AC3E}">
        <p14:creationId xmlns:p14="http://schemas.microsoft.com/office/powerpoint/2010/main" val="29980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89AFFE-BF9A-FD47-AF74-0B91765B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6" y="1174753"/>
            <a:ext cx="4624791" cy="5607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Mutex 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559CF7-8EC1-7744-81A6-D9FF67F97AA7}"/>
              </a:ext>
            </a:extLst>
          </p:cNvPr>
          <p:cNvSpPr/>
          <p:nvPr/>
        </p:nvSpPr>
        <p:spPr>
          <a:xfrm>
            <a:off x="39536" y="2041709"/>
            <a:ext cx="2196735" cy="220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0A602-97D5-9B42-A16B-6A1D22B523A7}"/>
              </a:ext>
            </a:extLst>
          </p:cNvPr>
          <p:cNvSpPr/>
          <p:nvPr/>
        </p:nvSpPr>
        <p:spPr>
          <a:xfrm>
            <a:off x="294531" y="2900636"/>
            <a:ext cx="2057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C86CE-9376-6542-953A-C9293C06AEFA}"/>
              </a:ext>
            </a:extLst>
          </p:cNvPr>
          <p:cNvSpPr/>
          <p:nvPr/>
        </p:nvSpPr>
        <p:spPr>
          <a:xfrm>
            <a:off x="294531" y="3933561"/>
            <a:ext cx="22098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F010E3C-354A-F240-8C65-2A0938F1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11" y="2088793"/>
            <a:ext cx="4279900" cy="14224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D584932-A5E9-2648-B1DE-67770399DCE6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https://github.com/kevinsuo/CS7172/blob/master/mutexlock.c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498A011-7CF1-5F4E-AD87-03A8ED3D6740}"/>
              </a:ext>
            </a:extLst>
          </p:cNvPr>
          <p:cNvGrpSpPr/>
          <p:nvPr/>
        </p:nvGrpSpPr>
        <p:grpSpPr>
          <a:xfrm>
            <a:off x="4740211" y="3857361"/>
            <a:ext cx="4584707" cy="2200091"/>
            <a:chOff x="4591324" y="4015781"/>
            <a:chExt cx="4584707" cy="220009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C5A1183-44FC-F945-BEB8-79CDA372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FE9ABE-6D4C-CA4F-B2B5-6A2D7776C538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4A9D34-D599-2B4C-9411-E1C94DB71C96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04E4BB5-08DC-6944-ACA3-57BE92EF8533}"/>
                </a:ext>
              </a:extLst>
            </p:cNvPr>
            <p:cNvCxnSpPr>
              <a:stCxn id="51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B0B1B0A4-5E5E-314D-8307-260D91FA0057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04D4A2-819F-3348-B565-DEC592DE99D1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2CAB7EF-83D3-D34A-9909-B35D57871B1F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4531A74-E4F1-F84A-BCFE-524CBAFACBF1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AE21D3-7844-4B4D-950E-3DD5737DAF6A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1C3F7D9-2165-0D49-89D8-D84921DCB02C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4C6ECFD-8EFD-104F-8BAF-CF8255D6DB8F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B4A5A1-4DB3-574B-83D3-399D3A24D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5B2E95-D193-874F-A9C7-740074F8C305}"/>
                </a:ext>
              </a:extLst>
            </p:cNvPr>
            <p:cNvSpPr txBox="1"/>
            <p:nvPr/>
          </p:nvSpPr>
          <p:spPr>
            <a:xfrm>
              <a:off x="8066670" y="4947706"/>
              <a:ext cx="1109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23A813-2EDC-3F40-96CF-3A0BB066D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52799B2-264A-1F4D-9DF1-4B4566E4C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48207A2-958A-ED46-99FE-60B840CD2DC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540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Mutex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3ED59EC1-6FA4-C848-80F7-6601462571FC}"/>
              </a:ext>
            </a:extLst>
          </p:cNvPr>
          <p:cNvSpPr/>
          <p:nvPr/>
        </p:nvSpPr>
        <p:spPr>
          <a:xfrm>
            <a:off x="457200" y="307591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FEFA100-7B6C-F643-A24B-53DE0CC3B3B8}"/>
              </a:ext>
            </a:extLst>
          </p:cNvPr>
          <p:cNvSpPr/>
          <p:nvPr/>
        </p:nvSpPr>
        <p:spPr>
          <a:xfrm>
            <a:off x="457200" y="3739079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24EFB97-1F3D-AC44-A8C0-F702AB111565}"/>
              </a:ext>
            </a:extLst>
          </p:cNvPr>
          <p:cNvSpPr/>
          <p:nvPr/>
        </p:nvSpPr>
        <p:spPr>
          <a:xfrm>
            <a:off x="457200" y="4392987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90022AD3-8DB2-EB40-9199-B028A7CEFC70}"/>
              </a:ext>
            </a:extLst>
          </p:cNvPr>
          <p:cNvSpPr/>
          <p:nvPr/>
        </p:nvSpPr>
        <p:spPr>
          <a:xfrm>
            <a:off x="457200" y="505719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D197B1A-DA8B-5544-A577-EA5CBCE32F4E}"/>
              </a:ext>
            </a:extLst>
          </p:cNvPr>
          <p:cNvSpPr/>
          <p:nvPr/>
        </p:nvSpPr>
        <p:spPr>
          <a:xfrm>
            <a:off x="479299" y="5718001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42693D-C661-7844-B320-53B0E6847AC6}"/>
              </a:ext>
            </a:extLst>
          </p:cNvPr>
          <p:cNvSpPr txBox="1"/>
          <p:nvPr/>
        </p:nvSpPr>
        <p:spPr>
          <a:xfrm>
            <a:off x="45195" y="2170659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9605EFB-3458-D34E-8F20-CE23095D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6" y="3576751"/>
            <a:ext cx="457200" cy="457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B93C57-E40B-314D-9501-2F905896AA8E}"/>
              </a:ext>
            </a:extLst>
          </p:cNvPr>
          <p:cNvSpPr/>
          <p:nvPr/>
        </p:nvSpPr>
        <p:spPr>
          <a:xfrm>
            <a:off x="1430796" y="3440621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6DE99-34DE-E94A-88F6-8AB4563321E9}"/>
              </a:ext>
            </a:extLst>
          </p:cNvPr>
          <p:cNvSpPr txBox="1"/>
          <p:nvPr/>
        </p:nvSpPr>
        <p:spPr>
          <a:xfrm>
            <a:off x="1690758" y="3436019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49DE42-6BA0-6B4E-9688-5D2673E932C7}"/>
              </a:ext>
            </a:extLst>
          </p:cNvPr>
          <p:cNvSpPr txBox="1"/>
          <p:nvPr/>
        </p:nvSpPr>
        <p:spPr>
          <a:xfrm>
            <a:off x="1690758" y="3763341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1,2,3,…, 10k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E701986-37F1-2A45-8E57-B02BC46051C2}"/>
              </a:ext>
            </a:extLst>
          </p:cNvPr>
          <p:cNvSpPr txBox="1"/>
          <p:nvPr/>
        </p:nvSpPr>
        <p:spPr>
          <a:xfrm>
            <a:off x="4058581" y="2197283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10k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6EB5A6-C15E-3B47-BA97-EF0C598BAB2A}"/>
              </a:ext>
            </a:extLst>
          </p:cNvPr>
          <p:cNvGrpSpPr/>
          <p:nvPr/>
        </p:nvGrpSpPr>
        <p:grpSpPr>
          <a:xfrm>
            <a:off x="4090144" y="3564209"/>
            <a:ext cx="457200" cy="457200"/>
            <a:chOff x="4241519" y="2714388"/>
            <a:chExt cx="457200" cy="45720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F7F9885-8719-0748-A9C6-AECEDBA7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625B87-1F4B-804D-BA3C-421514AEB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F1CCFE-CB12-8F4E-AC03-B44F6A95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236" y="5519429"/>
            <a:ext cx="457200" cy="457200"/>
          </a:xfrm>
          <a:prstGeom prst="rect">
            <a:avLst/>
          </a:prstGeom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9FD849F-21C0-2B45-9D42-4E1C2602D94C}"/>
              </a:ext>
            </a:extLst>
          </p:cNvPr>
          <p:cNvSpPr/>
          <p:nvPr/>
        </p:nvSpPr>
        <p:spPr>
          <a:xfrm>
            <a:off x="5092026" y="5464692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FBE0FB0-051F-B641-9994-15EA1C10D914}"/>
              </a:ext>
            </a:extLst>
          </p:cNvPr>
          <p:cNvSpPr txBox="1"/>
          <p:nvPr/>
        </p:nvSpPr>
        <p:spPr>
          <a:xfrm>
            <a:off x="5351988" y="5460090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3AA431-7549-A94A-9F0D-BEB23DCEF15B}"/>
              </a:ext>
            </a:extLst>
          </p:cNvPr>
          <p:cNvSpPr txBox="1"/>
          <p:nvPr/>
        </p:nvSpPr>
        <p:spPr>
          <a:xfrm>
            <a:off x="5351988" y="5787412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10k+1,…,20k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264EAA-0CB5-4342-AE8F-C0940DFA4F68}"/>
              </a:ext>
            </a:extLst>
          </p:cNvPr>
          <p:cNvGrpSpPr/>
          <p:nvPr/>
        </p:nvGrpSpPr>
        <p:grpSpPr>
          <a:xfrm>
            <a:off x="7792533" y="5522314"/>
            <a:ext cx="457200" cy="457200"/>
            <a:chOff x="4241519" y="2714388"/>
            <a:chExt cx="457200" cy="457200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D9399A6-29BB-A149-9B57-93637D4DF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D86FB928-65F8-4247-8782-C86CBFDA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FCE134-4D2D-5140-9E86-4B7A727CF2B7}"/>
              </a:ext>
            </a:extLst>
          </p:cNvPr>
          <p:cNvSpPr txBox="1"/>
          <p:nvPr/>
        </p:nvSpPr>
        <p:spPr>
          <a:xfrm>
            <a:off x="8153163" y="2221976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20k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D98FCC2-0ADE-744A-8F2C-B8A6F916A5B9}"/>
              </a:ext>
            </a:extLst>
          </p:cNvPr>
          <p:cNvGrpSpPr/>
          <p:nvPr/>
        </p:nvGrpSpPr>
        <p:grpSpPr>
          <a:xfrm>
            <a:off x="4757670" y="58858"/>
            <a:ext cx="4584707" cy="2200091"/>
            <a:chOff x="4591324" y="4015781"/>
            <a:chExt cx="4584707" cy="2200091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7E5520C-00A3-6345-9338-813B77F3A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95642D2-93C7-154D-8E7C-73E651B41D1E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AFF15DC-A0A6-F047-A9A0-2D6034EBE3DF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D462A09-F0AF-0440-8BA5-067AB71171D1}"/>
                </a:ext>
              </a:extLst>
            </p:cNvPr>
            <p:cNvCxnSpPr>
              <a:stCxn id="145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ight Brace 147">
              <a:extLst>
                <a:ext uri="{FF2B5EF4-FFF2-40B4-BE49-F238E27FC236}">
                  <a16:creationId xmlns:a16="http://schemas.microsoft.com/office/drawing/2014/main" id="{9F48433E-D96F-FE4F-BC10-9073685DDF49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E17921D-690B-7D46-8A99-DF4189317764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5BDF409-5BE6-D64F-A743-E7A38E0D64FB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FA64A9B-D99B-6D4B-BFBE-16FE36A3D4EA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8871688-67FC-0240-ADEE-A7AE7DF653C2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7040C5D-8F59-5842-A2C8-DB8231733AD4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B3C2F27-1D8D-E745-A539-3D0A1B0D405F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2B4714A-AD6C-9740-A9EB-24CB509D1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5B01B0F-59E8-364F-8ED6-6B18DED2ED0F}"/>
                </a:ext>
              </a:extLst>
            </p:cNvPr>
            <p:cNvSpPr txBox="1"/>
            <p:nvPr/>
          </p:nvSpPr>
          <p:spPr>
            <a:xfrm>
              <a:off x="8066670" y="4947706"/>
              <a:ext cx="1109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462114FE-8296-5947-A0AA-6595E9F0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AA3CB3D5-9C5F-FD4A-ADF1-8B658979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4446259-2E7B-4947-BB21-F6A6D0A8AEF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BF4017-5887-2540-8064-A0FC2B4ED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4818" y="3017808"/>
            <a:ext cx="369333" cy="3693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0E4846-88C0-294E-A0D6-8703B6A658EA}"/>
              </a:ext>
            </a:extLst>
          </p:cNvPr>
          <p:cNvGrpSpPr/>
          <p:nvPr/>
        </p:nvGrpSpPr>
        <p:grpSpPr>
          <a:xfrm>
            <a:off x="1275113" y="2993082"/>
            <a:ext cx="2699115" cy="372989"/>
            <a:chOff x="1275113" y="2993082"/>
            <a:chExt cx="2699115" cy="3729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B255C5-3686-7948-AA27-D205F2E7B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113" y="2996739"/>
              <a:ext cx="369332" cy="369332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519B80BD-C58B-0147-809A-17C9749D1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0248" y="2996739"/>
              <a:ext cx="369332" cy="36933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348522D3-5B0B-8043-A24E-F1F38D49D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1110" y="2995535"/>
              <a:ext cx="369332" cy="369332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14B522C-6B77-AD45-A1F4-4AB91AA4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6245" y="2995535"/>
              <a:ext cx="369332" cy="369332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562D1970-88D4-DB45-81CF-E0933274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9761" y="2993082"/>
              <a:ext cx="369332" cy="369332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7BA6DEAC-4210-D244-B524-3F3F5115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4896" y="2993082"/>
              <a:ext cx="369332" cy="369332"/>
            </a:xfrm>
            <a:prstGeom prst="rect">
              <a:avLst/>
            </a:prstGeom>
          </p:spPr>
        </p:pic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BEE0E075-61A2-6245-AB86-A9FE7DB2F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9940" y="4366402"/>
            <a:ext cx="369333" cy="369333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22C9F58F-1BB2-0C47-9909-05954CBDE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0005" y="5014935"/>
            <a:ext cx="369333" cy="369333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793670B8-DE31-6D41-AD85-5FA30E927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733" y="5645487"/>
            <a:ext cx="369333" cy="36933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0292CE9-5FF5-B042-A64D-DCF5AC8495C5}"/>
              </a:ext>
            </a:extLst>
          </p:cNvPr>
          <p:cNvGrpSpPr/>
          <p:nvPr/>
        </p:nvGrpSpPr>
        <p:grpSpPr>
          <a:xfrm>
            <a:off x="1258028" y="4341676"/>
            <a:ext cx="2711387" cy="1652074"/>
            <a:chOff x="1258028" y="4341676"/>
            <a:chExt cx="2711387" cy="1652074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50FF5601-5FBF-C147-8748-9477B5518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60235" y="4345333"/>
              <a:ext cx="369332" cy="369332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FB0B44C9-5CD5-5247-A496-7257DA72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5370" y="4345333"/>
              <a:ext cx="369332" cy="369332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6D32555E-9D40-1745-BDA5-841FCB87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16232" y="4344129"/>
              <a:ext cx="369332" cy="369332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71818329-7604-8E4B-8989-9CCF741DB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1367" y="4344129"/>
              <a:ext cx="369332" cy="369332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05CCBA02-0E31-2B44-A504-75992356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4883" y="4341676"/>
              <a:ext cx="369332" cy="369332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448C027F-F506-5E41-9BD1-6A18FEB5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0018" y="4341676"/>
              <a:ext cx="369332" cy="369332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2AE1389-987F-764B-95F4-E32A8F46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300" y="4993866"/>
              <a:ext cx="369332" cy="369332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C0955180-4D5D-F54A-9E34-4A459F44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5435" y="4993866"/>
              <a:ext cx="369332" cy="36933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F320582A-BE66-0440-AB8D-F94B012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6297" y="4992662"/>
              <a:ext cx="369332" cy="369332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C6AEBCCB-C0F3-604D-989B-BBBFAD125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1432" y="4992662"/>
              <a:ext cx="369332" cy="36933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507E28F3-1FC2-574C-8D54-527773A39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4948" y="4990209"/>
              <a:ext cx="369332" cy="369332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BC70EBDE-489C-D144-82DB-D7476B9B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0083" y="4990209"/>
              <a:ext cx="369332" cy="369332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3C2193E-BFE1-784F-A75F-9D763A25D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8028" y="5624418"/>
              <a:ext cx="369332" cy="369332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49EA9203-DB19-0A4F-8964-0F704D4D9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3163" y="5624418"/>
              <a:ext cx="369332" cy="369332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B9C35B4-5478-404F-86F9-AE9F6C1E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14025" y="5623214"/>
              <a:ext cx="369332" cy="369332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2CF9E63D-B3D1-5C4C-ADBA-31F7A4D1D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9160" y="5623214"/>
              <a:ext cx="369332" cy="369332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345FB239-DCF3-AF40-9658-5593E1035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2676" y="5620761"/>
              <a:ext cx="369332" cy="369332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ACDB4C7B-7C12-D74E-A06D-D3ABA1278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87811" y="5620761"/>
              <a:ext cx="369332" cy="369332"/>
            </a:xfrm>
            <a:prstGeom prst="rect">
              <a:avLst/>
            </a:prstGeom>
          </p:spPr>
        </p:pic>
      </p:grpSp>
      <p:pic>
        <p:nvPicPr>
          <p:cNvPr id="187" name="Picture 186">
            <a:extLst>
              <a:ext uri="{FF2B5EF4-FFF2-40B4-BE49-F238E27FC236}">
                <a16:creationId xmlns:a16="http://schemas.microsoft.com/office/drawing/2014/main" id="{18461AC2-51A9-D44C-B259-3121970DB6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0037" y="3682326"/>
            <a:ext cx="369333" cy="369333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031A0CB9-A274-0549-8EC6-95B347DCC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102" y="4330859"/>
            <a:ext cx="369333" cy="369333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77DB6829-4EDB-8045-8157-BE33E05D7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7830" y="4961411"/>
            <a:ext cx="369333" cy="369333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25BF3AB0-0120-A145-AEE8-23D9858AB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4915" y="3057142"/>
            <a:ext cx="369333" cy="36933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406BC64D-0470-C94E-B2C8-1448ED5FB563}"/>
              </a:ext>
            </a:extLst>
          </p:cNvPr>
          <p:cNvGrpSpPr/>
          <p:nvPr/>
        </p:nvGrpSpPr>
        <p:grpSpPr>
          <a:xfrm>
            <a:off x="4908125" y="3032416"/>
            <a:ext cx="2716200" cy="2277258"/>
            <a:chOff x="4908125" y="3032416"/>
            <a:chExt cx="2716200" cy="2277258"/>
          </a:xfrm>
        </p:grpSpPr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25023EDB-8414-0D4C-8EC8-4EF34D39F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0332" y="3661257"/>
              <a:ext cx="369332" cy="369332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EE2B9513-CAD9-7943-A884-44675E1E0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5467" y="3661257"/>
              <a:ext cx="369332" cy="369332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F472AB8A-58DD-D746-BEE3-F1D6311CF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6329" y="3660053"/>
              <a:ext cx="369332" cy="369332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B3919B71-F2CB-FD41-B580-581B673A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31464" y="3660053"/>
              <a:ext cx="369332" cy="369332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9824196F-31B1-2C4D-8CB8-AE48E59E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4980" y="3657600"/>
              <a:ext cx="369332" cy="369332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EF0969ED-527C-ED4D-A056-C363EE00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40115" y="3657600"/>
              <a:ext cx="369332" cy="369332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62ABA1B1-6BAC-F146-98A5-24A31AB2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0397" y="4309790"/>
              <a:ext cx="369332" cy="369332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C0E96960-2831-924A-9E36-19693BA1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85532" y="4309790"/>
              <a:ext cx="369332" cy="369332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F11234B-FCE6-BF4E-A1E6-54C918C26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76394" y="4308586"/>
              <a:ext cx="369332" cy="369332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3C859BA7-EF20-3741-A1D3-A793AE5A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1529" y="4308586"/>
              <a:ext cx="369332" cy="369332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D9D17593-01B4-BD4B-99AB-C9C0FDBD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5045" y="4306133"/>
              <a:ext cx="369332" cy="369332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2595CF80-F97F-BF4F-BCBF-A187D7A1F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0180" y="4306133"/>
              <a:ext cx="369332" cy="369332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50B87D-F2A7-3F49-91FD-A03F535B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8125" y="4940342"/>
              <a:ext cx="369332" cy="369332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5AF9F931-7AB7-684C-A03F-AF5569BF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3260" y="4940342"/>
              <a:ext cx="369332" cy="369332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6CFB794E-FB7F-FF47-A936-B2BD9D81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4122" y="4939138"/>
              <a:ext cx="369332" cy="369332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B42B58EA-7381-BD49-B24B-6F91290B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29257" y="4939138"/>
              <a:ext cx="369332" cy="369332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71378474-1144-7544-A573-4854FDBF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2773" y="4936685"/>
              <a:ext cx="369332" cy="369332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7013FD29-2C5D-B149-9607-603754921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37908" y="4936685"/>
              <a:ext cx="369332" cy="369332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C725C628-4EA5-9D4C-985D-B0D35FFF4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5210" y="3036073"/>
              <a:ext cx="369332" cy="369332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BF9ED34D-68EC-6144-BF3B-4EAC543B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90345" y="3036073"/>
              <a:ext cx="369332" cy="369332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ECA573DD-5838-104D-BE32-5271440AE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1207" y="3034869"/>
              <a:ext cx="369332" cy="369332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1D3A0CED-E56F-5046-A11C-005380180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6342" y="3034869"/>
              <a:ext cx="369332" cy="369332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4ED893E7-5D75-B143-AAE2-D773C8016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9858" y="3032416"/>
              <a:ext cx="369332" cy="369332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A50C6701-D300-2243-B78E-F6293947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4993" y="3032416"/>
              <a:ext cx="36933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60" grpId="0"/>
      <p:bldP spid="94" grpId="0"/>
      <p:bldP spid="102" grpId="0" animBg="1"/>
      <p:bldP spid="103" grpId="0"/>
      <p:bldP spid="104" grpId="0"/>
      <p:bldP spid="1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CC33-EBEF-AF40-89E0-8858D4EA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CPU </a:t>
            </a:r>
            <a:r>
              <a:rPr lang="en-US" dirty="0" err="1"/>
              <a:t>utlization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11AFD-1DA9-634D-90F2-94055D3C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8AF23-9FCE-D540-B15D-EC04B883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8C038-473D-404C-B2FB-143871E3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QQ20200206-163916-HD" descr="QQ20200206-163916-HD">
            <a:hlinkClick r:id="" action="ppaction://media"/>
            <a:extLst>
              <a:ext uri="{FF2B5EF4-FFF2-40B4-BE49-F238E27FC236}">
                <a16:creationId xmlns:a16="http://schemas.microsoft.com/office/drawing/2014/main" id="{7DBAC5B9-14ED-6149-945E-8833FF782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371600"/>
            <a:ext cx="7239000" cy="47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FD53-0F8A-6744-8D43-BCBECCAE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Busy waiting lock vs Sleep wake up lock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2B136-FA6C-2C4E-B16D-C2E55046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211C3-193E-B142-90BF-7CE140F6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BD2CC-FB51-3B4F-B633-79812E6B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EF24B9-C029-CA4F-B5B3-E0AE139307DF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26698298"/>
              </p:ext>
            </p:extLst>
          </p:nvPr>
        </p:nvGraphicFramePr>
        <p:xfrm>
          <a:off x="457200" y="1371599"/>
          <a:ext cx="8229600" cy="481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7780643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0552891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3362449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767012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52278239"/>
                    </a:ext>
                  </a:extLst>
                </a:gridCol>
              </a:tblGrid>
              <a:tr h="90485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Mechanism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454492"/>
                  </a:ext>
                </a:extLst>
              </a:tr>
              <a:tr h="19717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Busy waiting lock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constantly poll the lock for availability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When the waiting time is 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Spin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Disabling interrupts;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Lock variables;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Peterson’s algorithm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215336"/>
                  </a:ext>
                </a:extLst>
              </a:tr>
              <a:tr h="19001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Sleep wake up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Sleep if lock not available; wake up if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When the waiting time is 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Mutex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Semaphore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868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0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C960-1308-0943-9F15-40F16DB8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516D2-1C68-CE4C-BC87-5396D3F9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595D0-0805-9545-90EF-C302B8A3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7ABB8-A6D5-314F-B59B-16C3ECF2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EF7CB6-E0CD-6142-824C-52C2050AD3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057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race condition occurs when two or more threads </a:t>
            </a:r>
            <a:r>
              <a:rPr lang="en-US" dirty="0">
                <a:solidFill>
                  <a:schemeClr val="accent2"/>
                </a:solidFill>
              </a:rPr>
              <a:t>access</a:t>
            </a:r>
            <a:r>
              <a:rPr lang="en-US" dirty="0"/>
              <a:t> shared data and they try to </a:t>
            </a:r>
            <a:r>
              <a:rPr lang="en-US" dirty="0">
                <a:solidFill>
                  <a:schemeClr val="accent2"/>
                </a:solidFill>
              </a:rPr>
              <a:t>change</a:t>
            </a:r>
            <a:r>
              <a:rPr lang="en-US" dirty="0"/>
              <a:t> it at the </a:t>
            </a:r>
            <a:r>
              <a:rPr lang="en-US" dirty="0">
                <a:solidFill>
                  <a:schemeClr val="accent2"/>
                </a:solidFill>
              </a:rPr>
              <a:t>same time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order</a:t>
            </a:r>
            <a:r>
              <a:rPr lang="en-US" dirty="0"/>
              <a:t> in which the threads attempt to access the shared data makes the results unpredictable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E65C8-5C2B-864A-AC34-1A4FD326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5" y="3005696"/>
            <a:ext cx="3922175" cy="3637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5ED5C-76EF-FC44-9A40-5814E7A0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4461742"/>
            <a:ext cx="4544475" cy="70745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81B1E88-B9AF-4E47-8D63-2360DEE1A3DB}"/>
              </a:ext>
            </a:extLst>
          </p:cNvPr>
          <p:cNvSpPr/>
          <p:nvPr/>
        </p:nvSpPr>
        <p:spPr>
          <a:xfrm>
            <a:off x="3884651" y="3228371"/>
            <a:ext cx="2660074" cy="656179"/>
          </a:xfrm>
          <a:prstGeom prst="wedgeRoundRectCallout">
            <a:avLst>
              <a:gd name="adj1" fmla="val -56523"/>
              <a:gd name="adj2" fmla="val 988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 condition occurs for variable counter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AB2EB61-244A-FA45-B16C-FE4CCB2A6990}"/>
              </a:ext>
            </a:extLst>
          </p:cNvPr>
          <p:cNvSpPr/>
          <p:nvPr/>
        </p:nvSpPr>
        <p:spPr>
          <a:xfrm>
            <a:off x="3232150" y="3581401"/>
            <a:ext cx="349250" cy="1447799"/>
          </a:xfrm>
          <a:prstGeom prst="rightBrace">
            <a:avLst>
              <a:gd name="adj1" fmla="val 50072"/>
              <a:gd name="adj2" fmla="val 50000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C98EC43-6D48-6444-996D-982AFCFC9A57}"/>
              </a:ext>
            </a:extLst>
          </p:cNvPr>
          <p:cNvSpPr/>
          <p:nvPr/>
        </p:nvSpPr>
        <p:spPr>
          <a:xfrm>
            <a:off x="5943600" y="5343001"/>
            <a:ext cx="2362200" cy="475426"/>
          </a:xfrm>
          <a:prstGeom prst="wedgeRoundRectCallout">
            <a:avLst>
              <a:gd name="adj1" fmla="val -38190"/>
              <a:gd name="adj2" fmla="val -985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Seem nothing wrong?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E6E53-E1FE-0440-BEA1-A2DBE1E85FCC}"/>
              </a:ext>
            </a:extLst>
          </p:cNvPr>
          <p:cNvSpPr/>
          <p:nvPr/>
        </p:nvSpPr>
        <p:spPr>
          <a:xfrm>
            <a:off x="4330700" y="3024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https://github.com/kevinsuo/CS7172/blob/master/race_condition.c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7525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Mutex locks solve the competition problem of multiple threads accessing the same global variable under the shared memory space. (</a:t>
            </a:r>
            <a:r>
              <a:rPr lang="en-US" dirty="0">
                <a:solidFill>
                  <a:srgbClr val="C00000"/>
                </a:solidFill>
              </a:rPr>
              <a:t>without conditions</a:t>
            </a:r>
            <a:r>
              <a:rPr lang="en-US" dirty="0"/>
              <a:t>)</a:t>
            </a:r>
          </a:p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76BCAF-0303-694C-9086-F45FFD96C85C}"/>
              </a:ext>
            </a:extLst>
          </p:cNvPr>
          <p:cNvSpPr/>
          <p:nvPr/>
        </p:nvSpPr>
        <p:spPr>
          <a:xfrm>
            <a:off x="228600" y="363235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7974BD-961F-9042-B6A4-F7C973892E59}"/>
              </a:ext>
            </a:extLst>
          </p:cNvPr>
          <p:cNvSpPr/>
          <p:nvPr/>
        </p:nvSpPr>
        <p:spPr>
          <a:xfrm>
            <a:off x="2020677" y="348461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3566E-D621-D542-9603-D7F303E3F700}"/>
              </a:ext>
            </a:extLst>
          </p:cNvPr>
          <p:cNvSpPr txBox="1"/>
          <p:nvPr/>
        </p:nvSpPr>
        <p:spPr>
          <a:xfrm>
            <a:off x="404870" y="433788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31F6D-F24C-0748-9A30-FABCFEBB62AD}"/>
              </a:ext>
            </a:extLst>
          </p:cNvPr>
          <p:cNvSpPr/>
          <p:nvPr/>
        </p:nvSpPr>
        <p:spPr>
          <a:xfrm>
            <a:off x="2062284" y="5177578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97ABF6-6C40-624A-9E31-411B6CAE0D76}"/>
              </a:ext>
            </a:extLst>
          </p:cNvPr>
          <p:cNvCxnSpPr>
            <a:cxnSpLocks/>
          </p:cNvCxnSpPr>
          <p:nvPr/>
        </p:nvCxnSpPr>
        <p:spPr>
          <a:xfrm flipH="1">
            <a:off x="1458817" y="373217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F85804-9F93-3942-84BA-F2D50A6E6A58}"/>
              </a:ext>
            </a:extLst>
          </p:cNvPr>
          <p:cNvCxnSpPr>
            <a:cxnSpLocks/>
          </p:cNvCxnSpPr>
          <p:nvPr/>
        </p:nvCxnSpPr>
        <p:spPr>
          <a:xfrm flipH="1" flipV="1">
            <a:off x="1518785" y="5171533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93AB8-E497-A746-A3F7-4A332F0C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85" y="4252602"/>
            <a:ext cx="609600" cy="6096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4602296" y="363235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6394373" y="348461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4778566" y="433788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6394373" y="471751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5832513" y="373217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5869236" y="476600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465" y="404341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5562600" y="575426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0EFCF45D-0AF7-CF43-A3F8-48BDA1C4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ADAF637B-D75D-2B4C-8434-D7F52CE1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24219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934407"/>
          </a:xfrm>
        </p:spPr>
        <p:txBody>
          <a:bodyPr>
            <a:normAutofit/>
          </a:bodyPr>
          <a:lstStyle/>
          <a:p>
            <a:r>
              <a:rPr lang="en-US" dirty="0"/>
              <a:t>Can we use busy-waiting lock?</a:t>
            </a:r>
          </a:p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219878" y="274420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2011955" y="259646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396148" y="344973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2011955" y="382936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1450095" y="284402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1486818" y="387785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47" y="315526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1180182" y="486611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98862DF-C943-2147-9ED6-3031A49D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31D3732-FEB8-D04D-B82E-1E0B28E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27B9F9-6A68-524D-81C3-F8C46FB6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62" y="2604904"/>
            <a:ext cx="457200" cy="4572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102F249-E844-214A-9B49-D38DF72E11D8}"/>
              </a:ext>
            </a:extLst>
          </p:cNvPr>
          <p:cNvSpPr/>
          <p:nvPr/>
        </p:nvSpPr>
        <p:spPr>
          <a:xfrm>
            <a:off x="4355163" y="2468774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1C880-DA00-8E48-B5E5-460FB02AA182}"/>
              </a:ext>
            </a:extLst>
          </p:cNvPr>
          <p:cNvSpPr txBox="1"/>
          <p:nvPr/>
        </p:nvSpPr>
        <p:spPr>
          <a:xfrm>
            <a:off x="4355162" y="2559988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A9E58-8665-454E-B187-D98A18921DB4}"/>
              </a:ext>
            </a:extLst>
          </p:cNvPr>
          <p:cNvSpPr txBox="1"/>
          <p:nvPr/>
        </p:nvSpPr>
        <p:spPr>
          <a:xfrm>
            <a:off x="4355162" y="2891171"/>
            <a:ext cx="7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Update 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7FBBB2-62E6-1F40-A9E3-0A4C0B9C05CF}"/>
              </a:ext>
            </a:extLst>
          </p:cNvPr>
          <p:cNvGrpSpPr/>
          <p:nvPr/>
        </p:nvGrpSpPr>
        <p:grpSpPr>
          <a:xfrm>
            <a:off x="3969402" y="3934178"/>
            <a:ext cx="2065818" cy="331413"/>
            <a:chOff x="3969402" y="3934178"/>
            <a:chExt cx="2065818" cy="33141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776985-528E-9643-8C47-33E51D4D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978438" y="3928248"/>
              <a:ext cx="328307" cy="34637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1DF2B34-A58D-294E-8AE5-41B99762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411589" y="3928027"/>
              <a:ext cx="328307" cy="34637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77618B-993E-6B49-9A55-BBB7C855E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831575" y="3925363"/>
              <a:ext cx="328307" cy="34637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8A9CE5-FC1F-814B-90F2-B8911073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264726" y="3925142"/>
              <a:ext cx="328307" cy="34637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0F3CFB-01AC-6548-A514-AA4F2E907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697877" y="3928027"/>
              <a:ext cx="328307" cy="34637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F3DC7-2523-9548-A153-E09329F5F332}"/>
              </a:ext>
            </a:extLst>
          </p:cNvPr>
          <p:cNvGrpSpPr/>
          <p:nvPr/>
        </p:nvGrpSpPr>
        <p:grpSpPr>
          <a:xfrm>
            <a:off x="5792939" y="2594412"/>
            <a:ext cx="457200" cy="457200"/>
            <a:chOff x="4241519" y="2714388"/>
            <a:chExt cx="457200" cy="4572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669356B-6B47-5C40-A315-17796890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39396C-E373-7D48-A0D3-BD430DF5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B96C6-477E-0D4C-958C-6D5DDD4C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33" y="3829369"/>
            <a:ext cx="457200" cy="4572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8882171-6BBE-C24A-9BD6-7B2E7C0C1723}"/>
              </a:ext>
            </a:extLst>
          </p:cNvPr>
          <p:cNvSpPr/>
          <p:nvPr/>
        </p:nvSpPr>
        <p:spPr>
          <a:xfrm>
            <a:off x="6644034" y="3693239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E3379-B0A7-9042-8BB2-51BF82774109}"/>
              </a:ext>
            </a:extLst>
          </p:cNvPr>
          <p:cNvSpPr txBox="1"/>
          <p:nvPr/>
        </p:nvSpPr>
        <p:spPr>
          <a:xfrm>
            <a:off x="6644033" y="3784453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B0E3E6-CE67-2B47-BC5A-ED584683DA1C}"/>
              </a:ext>
            </a:extLst>
          </p:cNvPr>
          <p:cNvSpPr txBox="1"/>
          <p:nvPr/>
        </p:nvSpPr>
        <p:spPr>
          <a:xfrm>
            <a:off x="6644033" y="4115636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213BF-9DFC-C54D-B0C9-9D3CD8F896E6}"/>
              </a:ext>
            </a:extLst>
          </p:cNvPr>
          <p:cNvSpPr txBox="1"/>
          <p:nvPr/>
        </p:nvSpPr>
        <p:spPr>
          <a:xfrm>
            <a:off x="6628197" y="2670693"/>
            <a:ext cx="14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x = 10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1ECAA8-2DC1-2B49-84A0-F74F477B6DBF}"/>
              </a:ext>
            </a:extLst>
          </p:cNvPr>
          <p:cNvGrpSpPr/>
          <p:nvPr/>
        </p:nvGrpSpPr>
        <p:grpSpPr>
          <a:xfrm>
            <a:off x="8098727" y="3842532"/>
            <a:ext cx="457200" cy="457200"/>
            <a:chOff x="4241519" y="2714388"/>
            <a:chExt cx="457200" cy="4572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57CF52A-04FA-3040-8AB7-71EC7F7E4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82456C-B3D5-8449-80E4-16D7CF27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4DBA8AE9-D56C-3B4E-A9A5-83F52210C475}"/>
              </a:ext>
            </a:extLst>
          </p:cNvPr>
          <p:cNvSpPr/>
          <p:nvPr/>
        </p:nvSpPr>
        <p:spPr>
          <a:xfrm rot="5400000">
            <a:off x="7292079" y="3725662"/>
            <a:ext cx="246796" cy="22809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89A208-0696-4E46-A775-788F1C250408}"/>
              </a:ext>
            </a:extLst>
          </p:cNvPr>
          <p:cNvSpPr txBox="1"/>
          <p:nvPr/>
        </p:nvSpPr>
        <p:spPr>
          <a:xfrm>
            <a:off x="6709607" y="5199667"/>
            <a:ext cx="167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340508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46" grpId="0" animBg="1"/>
      <p:bldP spid="47" grpId="0"/>
      <p:bldP spid="48" grpId="0"/>
      <p:bldP spid="5" grpId="0" animBg="1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934407"/>
          </a:xfrm>
        </p:spPr>
        <p:txBody>
          <a:bodyPr>
            <a:normAutofit/>
          </a:bodyPr>
          <a:lstStyle/>
          <a:p>
            <a:r>
              <a:rPr lang="en-US" dirty="0"/>
              <a:t>Can we use sleep-and-wakeup lock?</a:t>
            </a:r>
          </a:p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219878" y="274420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2011955" y="259646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396148" y="344973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2011955" y="382936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1450095" y="284402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1486818" y="387785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47" y="315526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1180182" y="486611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98862DF-C943-2147-9ED6-3031A49D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31D3732-FEB8-D04D-B82E-1E0B28E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27B9F9-6A68-524D-81C3-F8C46FB6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62" y="2604904"/>
            <a:ext cx="457200" cy="4572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102F249-E844-214A-9B49-D38DF72E11D8}"/>
              </a:ext>
            </a:extLst>
          </p:cNvPr>
          <p:cNvSpPr/>
          <p:nvPr/>
        </p:nvSpPr>
        <p:spPr>
          <a:xfrm>
            <a:off x="4355163" y="2468774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1C880-DA00-8E48-B5E5-460FB02AA182}"/>
              </a:ext>
            </a:extLst>
          </p:cNvPr>
          <p:cNvSpPr txBox="1"/>
          <p:nvPr/>
        </p:nvSpPr>
        <p:spPr>
          <a:xfrm>
            <a:off x="4355162" y="2559988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A9E58-8665-454E-B187-D98A18921DB4}"/>
              </a:ext>
            </a:extLst>
          </p:cNvPr>
          <p:cNvSpPr txBox="1"/>
          <p:nvPr/>
        </p:nvSpPr>
        <p:spPr>
          <a:xfrm>
            <a:off x="4355162" y="2891171"/>
            <a:ext cx="7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Update x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F3DC7-2523-9548-A153-E09329F5F332}"/>
              </a:ext>
            </a:extLst>
          </p:cNvPr>
          <p:cNvGrpSpPr/>
          <p:nvPr/>
        </p:nvGrpSpPr>
        <p:grpSpPr>
          <a:xfrm>
            <a:off x="5792939" y="2594412"/>
            <a:ext cx="457200" cy="457200"/>
            <a:chOff x="4241519" y="2714388"/>
            <a:chExt cx="457200" cy="4572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669356B-6B47-5C40-A315-17796890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39396C-E373-7D48-A0D3-BD430DF5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B96C6-477E-0D4C-958C-6D5DDD4C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36" y="3790592"/>
            <a:ext cx="457200" cy="4572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8882171-6BBE-C24A-9BD6-7B2E7C0C1723}"/>
              </a:ext>
            </a:extLst>
          </p:cNvPr>
          <p:cNvSpPr/>
          <p:nvPr/>
        </p:nvSpPr>
        <p:spPr>
          <a:xfrm>
            <a:off x="6824148" y="3654462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E3379-B0A7-9042-8BB2-51BF82774109}"/>
              </a:ext>
            </a:extLst>
          </p:cNvPr>
          <p:cNvSpPr txBox="1"/>
          <p:nvPr/>
        </p:nvSpPr>
        <p:spPr>
          <a:xfrm>
            <a:off x="6851106" y="3745676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B0E3E6-CE67-2B47-BC5A-ED584683DA1C}"/>
              </a:ext>
            </a:extLst>
          </p:cNvPr>
          <p:cNvSpPr txBox="1"/>
          <p:nvPr/>
        </p:nvSpPr>
        <p:spPr>
          <a:xfrm>
            <a:off x="6842738" y="407685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213BF-9DFC-C54D-B0C9-9D3CD8F896E6}"/>
              </a:ext>
            </a:extLst>
          </p:cNvPr>
          <p:cNvSpPr txBox="1"/>
          <p:nvPr/>
        </p:nvSpPr>
        <p:spPr>
          <a:xfrm>
            <a:off x="6700687" y="2673762"/>
            <a:ext cx="14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x = 10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0C0A74-5276-8543-825C-A617166F5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939" y="3884802"/>
            <a:ext cx="369333" cy="36933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F33FC3D-CA30-E943-AD5F-A0E54D1C5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791" y="3879115"/>
            <a:ext cx="369332" cy="36933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A6917B5-5186-3D4F-AD2F-E900C9D65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926" y="3879115"/>
            <a:ext cx="369332" cy="3693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A1FE129-DC71-C449-8EF6-E100102BF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442" y="3876662"/>
            <a:ext cx="369332" cy="3693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43729D-320B-4A4F-9B68-3650AF170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577" y="3876662"/>
            <a:ext cx="369332" cy="36933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B82C21-DE1E-C047-B7DB-E2AA065E6FB4}"/>
              </a:ext>
            </a:extLst>
          </p:cNvPr>
          <p:cNvCxnSpPr/>
          <p:nvPr/>
        </p:nvCxnSpPr>
        <p:spPr>
          <a:xfrm>
            <a:off x="5986838" y="3174703"/>
            <a:ext cx="0" cy="59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6E920D-06D2-8E40-8315-B75E69115C13}"/>
              </a:ext>
            </a:extLst>
          </p:cNvPr>
          <p:cNvGrpSpPr/>
          <p:nvPr/>
        </p:nvGrpSpPr>
        <p:grpSpPr>
          <a:xfrm>
            <a:off x="8255525" y="3804966"/>
            <a:ext cx="457200" cy="457200"/>
            <a:chOff x="4241519" y="2714388"/>
            <a:chExt cx="457200" cy="4572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8C8FAA6-849E-3947-8D47-5B992E56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A1B6E3A-58E4-1741-854E-9477D2CEC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D5F7CFD-D011-7140-9991-83528B8DC06B}"/>
              </a:ext>
            </a:extLst>
          </p:cNvPr>
          <p:cNvSpPr/>
          <p:nvPr/>
        </p:nvSpPr>
        <p:spPr>
          <a:xfrm rot="5400000">
            <a:off x="7417510" y="3726003"/>
            <a:ext cx="252578" cy="22860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564476-3AC8-D541-8BD3-E890792654EB}"/>
              </a:ext>
            </a:extLst>
          </p:cNvPr>
          <p:cNvSpPr txBox="1"/>
          <p:nvPr/>
        </p:nvSpPr>
        <p:spPr>
          <a:xfrm>
            <a:off x="6708032" y="5199034"/>
            <a:ext cx="167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422808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46" grpId="0" animBg="1"/>
      <p:bldP spid="47" grpId="0"/>
      <p:bldP spid="48" grpId="0"/>
      <p:bldP spid="4" grpId="0"/>
      <p:bldP spid="37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with conditions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A84A8-B45C-644B-84FB-12CF2431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46" y="4381499"/>
            <a:ext cx="2839453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7DDD8-6AF4-444D-94F6-D215A5F0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47" y="4949566"/>
            <a:ext cx="3148844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D2714-6419-E94D-B3D3-6038F085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356" y="4187789"/>
            <a:ext cx="2968046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8B948-A48C-4C49-B837-0E217ED8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356" y="5423123"/>
            <a:ext cx="3148844" cy="3429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08C29A1-A172-E348-8BE3-9921ECCCECA2}"/>
              </a:ext>
            </a:extLst>
          </p:cNvPr>
          <p:cNvSpPr/>
          <p:nvPr/>
        </p:nvSpPr>
        <p:spPr>
          <a:xfrm>
            <a:off x="6463699" y="2771883"/>
            <a:ext cx="2223101" cy="723902"/>
          </a:xfrm>
          <a:prstGeom prst="wedgeRoundRectCallout">
            <a:avLst>
              <a:gd name="adj1" fmla="val -77798"/>
              <a:gd name="adj2" fmla="val 17827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T1 and T2 compete for variable </a:t>
            </a:r>
            <a:r>
              <a:rPr lang="en-US" dirty="0" err="1"/>
              <a:t>iCount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94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3753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Mutex lock with conditions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8" y="1264910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00" y="629910"/>
            <a:ext cx="34544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A84A8-B45C-644B-84FB-12CF2431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04" y="2149216"/>
            <a:ext cx="2839453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7DDD8-6AF4-444D-94F6-D215A5F0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05" y="2717283"/>
            <a:ext cx="3148844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D2714-6419-E94D-B3D3-6038F085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56" y="1290016"/>
            <a:ext cx="2968046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8B948-A48C-4C49-B837-0E217ED8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56" y="2525350"/>
            <a:ext cx="3148844" cy="3429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AE635A8C-7A33-3F4D-AC8D-A93C3D6AC5A3}"/>
              </a:ext>
            </a:extLst>
          </p:cNvPr>
          <p:cNvSpPr/>
          <p:nvPr/>
        </p:nvSpPr>
        <p:spPr>
          <a:xfrm>
            <a:off x="1631831" y="4364129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E79DB28-8DED-244D-AC83-145666282CB7}"/>
              </a:ext>
            </a:extLst>
          </p:cNvPr>
          <p:cNvSpPr/>
          <p:nvPr/>
        </p:nvSpPr>
        <p:spPr>
          <a:xfrm>
            <a:off x="1631831" y="5530872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2FD967-84F7-B144-B64C-76F2FB1A55F7}"/>
              </a:ext>
            </a:extLst>
          </p:cNvPr>
          <p:cNvSpPr/>
          <p:nvPr/>
        </p:nvSpPr>
        <p:spPr>
          <a:xfrm>
            <a:off x="2529227" y="4232791"/>
            <a:ext cx="2608829" cy="1830060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DD4B91-0095-9B42-9CF5-E0372F6F682F}"/>
              </a:ext>
            </a:extLst>
          </p:cNvPr>
          <p:cNvSpPr txBox="1"/>
          <p:nvPr/>
        </p:nvSpPr>
        <p:spPr>
          <a:xfrm>
            <a:off x="457200" y="4304229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AEFFAC-5867-FB40-A242-BFB58BB34CD9}"/>
              </a:ext>
            </a:extLst>
          </p:cNvPr>
          <p:cNvSpPr txBox="1"/>
          <p:nvPr/>
        </p:nvSpPr>
        <p:spPr>
          <a:xfrm>
            <a:off x="457200" y="5498606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20D72D-799F-6049-BBFD-5E8FA8D1E2A2}"/>
              </a:ext>
            </a:extLst>
          </p:cNvPr>
          <p:cNvSpPr txBox="1"/>
          <p:nvPr/>
        </p:nvSpPr>
        <p:spPr>
          <a:xfrm>
            <a:off x="3053780" y="4240882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Critical section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F0F082-C9AD-0B40-8CEC-CF71377B0854}"/>
              </a:ext>
            </a:extLst>
          </p:cNvPr>
          <p:cNvSpPr txBox="1"/>
          <p:nvPr/>
        </p:nvSpPr>
        <p:spPr>
          <a:xfrm>
            <a:off x="3389690" y="4963155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3D31EB79-DC3D-4C47-BA74-90DA4F274C0F}"/>
              </a:ext>
            </a:extLst>
          </p:cNvPr>
          <p:cNvSpPr/>
          <p:nvPr/>
        </p:nvSpPr>
        <p:spPr>
          <a:xfrm>
            <a:off x="5907024" y="4668929"/>
            <a:ext cx="2379876" cy="1067338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Unpredictable results</a:t>
            </a:r>
          </a:p>
        </p:txBody>
      </p:sp>
    </p:spTree>
    <p:extLst>
      <p:ext uri="{BB962C8B-B14F-4D97-AF65-F5344CB8AC3E}">
        <p14:creationId xmlns:p14="http://schemas.microsoft.com/office/powerpoint/2010/main" val="4282948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08C29A1-A172-E348-8BE3-9921ECCCECA2}"/>
              </a:ext>
            </a:extLst>
          </p:cNvPr>
          <p:cNvSpPr/>
          <p:nvPr/>
        </p:nvSpPr>
        <p:spPr>
          <a:xfrm>
            <a:off x="6690004" y="2238338"/>
            <a:ext cx="2223101" cy="1584960"/>
          </a:xfrm>
          <a:prstGeom prst="wedgeRoundRectCallout">
            <a:avLst>
              <a:gd name="adj1" fmla="val -43594"/>
              <a:gd name="adj2" fmla="val 679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T2 needs to: </a:t>
            </a:r>
          </a:p>
          <a:p>
            <a:pPr lvl="1"/>
            <a:r>
              <a:rPr lang="en-US" dirty="0"/>
              <a:t>lock; </a:t>
            </a:r>
          </a:p>
          <a:p>
            <a:pPr lvl="1"/>
            <a:r>
              <a:rPr lang="en-US" dirty="0"/>
              <a:t>determine; </a:t>
            </a:r>
          </a:p>
          <a:p>
            <a:pPr lvl="1"/>
            <a:r>
              <a:rPr lang="en-US" dirty="0"/>
              <a:t>unlock; </a:t>
            </a:r>
          </a:p>
          <a:p>
            <a:r>
              <a:rPr lang="en-US" dirty="0"/>
              <a:t>every time to check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0139A1-A539-9D49-9D4F-9857CFD26928}"/>
              </a:ext>
            </a:extLst>
          </p:cNvPr>
          <p:cNvSpPr/>
          <p:nvPr/>
        </p:nvSpPr>
        <p:spPr>
          <a:xfrm>
            <a:off x="914400" y="448144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ED2C1D-982C-C549-ABF9-849F85FADF38}"/>
              </a:ext>
            </a:extLst>
          </p:cNvPr>
          <p:cNvSpPr/>
          <p:nvPr/>
        </p:nvSpPr>
        <p:spPr>
          <a:xfrm>
            <a:off x="914400" y="4945893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1E981-0ABA-D34F-A037-AEC07C0FF015}"/>
              </a:ext>
            </a:extLst>
          </p:cNvPr>
          <p:cNvSpPr/>
          <p:nvPr/>
        </p:nvSpPr>
        <p:spPr>
          <a:xfrm>
            <a:off x="4982154" y="4238485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1FA5A1-FF0C-BF48-9C9B-3E183B6CD16E}"/>
              </a:ext>
            </a:extLst>
          </p:cNvPr>
          <p:cNvSpPr/>
          <p:nvPr/>
        </p:nvSpPr>
        <p:spPr>
          <a:xfrm>
            <a:off x="4982154" y="5397272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23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9" y="1212170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319" y="577366"/>
            <a:ext cx="3454400" cy="260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0139A1-A539-9D49-9D4F-9857CFD26928}"/>
              </a:ext>
            </a:extLst>
          </p:cNvPr>
          <p:cNvSpPr/>
          <p:nvPr/>
        </p:nvSpPr>
        <p:spPr>
          <a:xfrm>
            <a:off x="1230439" y="2196419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ED2C1D-982C-C549-ABF9-849F85FADF38}"/>
              </a:ext>
            </a:extLst>
          </p:cNvPr>
          <p:cNvSpPr/>
          <p:nvPr/>
        </p:nvSpPr>
        <p:spPr>
          <a:xfrm>
            <a:off x="1230439" y="2660870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1E981-0ABA-D34F-A037-AEC07C0FF015}"/>
              </a:ext>
            </a:extLst>
          </p:cNvPr>
          <p:cNvSpPr/>
          <p:nvPr/>
        </p:nvSpPr>
        <p:spPr>
          <a:xfrm>
            <a:off x="5456673" y="1288168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1FA5A1-FF0C-BF48-9C9B-3E183B6CD16E}"/>
              </a:ext>
            </a:extLst>
          </p:cNvPr>
          <p:cNvSpPr/>
          <p:nvPr/>
        </p:nvSpPr>
        <p:spPr>
          <a:xfrm>
            <a:off x="5456673" y="2446955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7A27E8-3458-6440-A60B-D0C398F6418D}"/>
              </a:ext>
            </a:extLst>
          </p:cNvPr>
          <p:cNvCxnSpPr>
            <a:cxnSpLocks/>
          </p:cNvCxnSpPr>
          <p:nvPr/>
        </p:nvCxnSpPr>
        <p:spPr>
          <a:xfrm>
            <a:off x="3413408" y="4434046"/>
            <a:ext cx="213848" cy="594427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8FC82B0-4B8A-404D-B50C-05DCBA0CD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503" y="5014897"/>
            <a:ext cx="490267" cy="490267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E1BB51B2-CC4B-2C47-967F-003C3B49CA82}"/>
              </a:ext>
            </a:extLst>
          </p:cNvPr>
          <p:cNvSpPr/>
          <p:nvPr/>
        </p:nvSpPr>
        <p:spPr>
          <a:xfrm>
            <a:off x="1235284" y="4001355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FB8450D5-EFA6-2D48-9EB3-92FE548F19D6}"/>
              </a:ext>
            </a:extLst>
          </p:cNvPr>
          <p:cNvSpPr/>
          <p:nvPr/>
        </p:nvSpPr>
        <p:spPr>
          <a:xfrm>
            <a:off x="1235284" y="5168098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E23D25E-FA6A-2F4B-B06D-C962E1F8640A}"/>
              </a:ext>
            </a:extLst>
          </p:cNvPr>
          <p:cNvSpPr/>
          <p:nvPr/>
        </p:nvSpPr>
        <p:spPr>
          <a:xfrm>
            <a:off x="2293556" y="3831174"/>
            <a:ext cx="811427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E1CDA-F05F-814E-AC5F-4EF87E4CA0B9}"/>
              </a:ext>
            </a:extLst>
          </p:cNvPr>
          <p:cNvSpPr txBox="1"/>
          <p:nvPr/>
        </p:nvSpPr>
        <p:spPr>
          <a:xfrm>
            <a:off x="60653" y="3941455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00FC20-6275-9046-84E6-37EEF4204549}"/>
              </a:ext>
            </a:extLst>
          </p:cNvPr>
          <p:cNvSpPr txBox="1"/>
          <p:nvPr/>
        </p:nvSpPr>
        <p:spPr>
          <a:xfrm>
            <a:off x="60653" y="513583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0C36D7-534A-1B40-A4F1-23B331B74CC9}"/>
              </a:ext>
            </a:extLst>
          </p:cNvPr>
          <p:cNvSpPr txBox="1"/>
          <p:nvPr/>
        </p:nvSpPr>
        <p:spPr>
          <a:xfrm>
            <a:off x="1944034" y="3262791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section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48E7FF-F2F4-FC4C-B1D6-401D7A769BD4}"/>
              </a:ext>
            </a:extLst>
          </p:cNvPr>
          <p:cNvSpPr txBox="1"/>
          <p:nvPr/>
        </p:nvSpPr>
        <p:spPr>
          <a:xfrm>
            <a:off x="2303673" y="3953322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B2D5B4-5A36-8A4D-A562-FCCC2D0E9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392" y="3861432"/>
            <a:ext cx="457200" cy="4572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B985359-8B66-2146-8635-4DA7D2142655}"/>
              </a:ext>
            </a:extLst>
          </p:cNvPr>
          <p:cNvGrpSpPr/>
          <p:nvPr/>
        </p:nvGrpSpPr>
        <p:grpSpPr>
          <a:xfrm>
            <a:off x="3170056" y="3897521"/>
            <a:ext cx="457200" cy="457200"/>
            <a:chOff x="4241519" y="2714388"/>
            <a:chExt cx="457200" cy="4572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86D9A6-1F94-464E-83FE-773E58CB1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1B55268-896A-8846-B64E-9A679C18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C85792B-22CF-F148-B52A-85BCAD8D4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249" y="5029609"/>
            <a:ext cx="482600" cy="482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9FB91A2-2F65-1D4C-A93B-CD5734EE5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356" y="5028473"/>
            <a:ext cx="482600" cy="482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DFA0437-2B9E-854D-A44A-263F2A93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743" y="5001434"/>
            <a:ext cx="457200" cy="457200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C3EDD13-10E3-3441-8BD1-D4D744BADC52}"/>
              </a:ext>
            </a:extLst>
          </p:cNvPr>
          <p:cNvSpPr/>
          <p:nvPr/>
        </p:nvSpPr>
        <p:spPr>
          <a:xfrm>
            <a:off x="4600063" y="4966626"/>
            <a:ext cx="1139543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4E6DC3-1924-5C41-886E-3A80376212FF}"/>
              </a:ext>
            </a:extLst>
          </p:cNvPr>
          <p:cNvSpPr txBox="1"/>
          <p:nvPr/>
        </p:nvSpPr>
        <p:spPr>
          <a:xfrm>
            <a:off x="4646783" y="5111131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r>
              <a:rPr lang="en-US" dirty="0">
                <a:solidFill>
                  <a:schemeClr val="bg1"/>
                </a:solidFill>
              </a:rPr>
              <a:t> = 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2F421F-A616-D249-AA48-9DDB7C5F6B92}"/>
              </a:ext>
            </a:extLst>
          </p:cNvPr>
          <p:cNvGrpSpPr/>
          <p:nvPr/>
        </p:nvGrpSpPr>
        <p:grpSpPr>
          <a:xfrm>
            <a:off x="5786326" y="5055009"/>
            <a:ext cx="457200" cy="457200"/>
            <a:chOff x="4241519" y="2714388"/>
            <a:chExt cx="457200" cy="4572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630640E-F142-6842-8B06-42EDA6AD7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46151B8-02B5-624C-BE47-428EB398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BA6ED236-9C7D-2D4F-8386-8B875871D3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124" y="3929072"/>
            <a:ext cx="482600" cy="482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27A4644-B59B-2348-8026-99426DE7B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2396" y="3915789"/>
            <a:ext cx="482600" cy="482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067E0C8-B1FE-4B4D-8219-B92B36D38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4893" y="3915789"/>
            <a:ext cx="482600" cy="482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B1DDAF8-0947-7C4A-84E2-52AE9A4A7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165" y="3915789"/>
            <a:ext cx="482600" cy="4826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DBA3E7A-55B2-0240-8BFC-8E4C04C52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617" y="3915789"/>
            <a:ext cx="490267" cy="490267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93819F-D700-E948-A93C-513326B84A37}"/>
              </a:ext>
            </a:extLst>
          </p:cNvPr>
          <p:cNvCxnSpPr>
            <a:cxnSpLocks/>
          </p:cNvCxnSpPr>
          <p:nvPr/>
        </p:nvCxnSpPr>
        <p:spPr>
          <a:xfrm flipV="1">
            <a:off x="5992641" y="4433319"/>
            <a:ext cx="208656" cy="501725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DB5DDF6-40BD-E541-BF82-DD245B3BB7F2}"/>
              </a:ext>
            </a:extLst>
          </p:cNvPr>
          <p:cNvSpPr txBox="1"/>
          <p:nvPr/>
        </p:nvSpPr>
        <p:spPr>
          <a:xfrm>
            <a:off x="7837685" y="4190028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Critical section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4057077-F2B6-8A47-9498-B7BC3BAAF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248" y="3883599"/>
            <a:ext cx="457200" cy="45720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2D65EEDA-43A6-DC47-AF0A-7BC609B31D7E}"/>
              </a:ext>
            </a:extLst>
          </p:cNvPr>
          <p:cNvGrpSpPr/>
          <p:nvPr/>
        </p:nvGrpSpPr>
        <p:grpSpPr>
          <a:xfrm>
            <a:off x="9429014" y="4248284"/>
            <a:ext cx="457200" cy="457200"/>
            <a:chOff x="4241519" y="2714388"/>
            <a:chExt cx="457200" cy="45720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86BCED2-4340-B84E-94C3-BB8DEE04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3D0500-45AC-D64E-AE48-ACAE86D6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C70A457-7B1E-7040-A6E8-26352A7E14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395" y="5028473"/>
            <a:ext cx="482600" cy="482600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A583B37-C099-9441-8043-9F0E8DE7EE8D}"/>
              </a:ext>
            </a:extLst>
          </p:cNvPr>
          <p:cNvSpPr/>
          <p:nvPr/>
        </p:nvSpPr>
        <p:spPr>
          <a:xfrm>
            <a:off x="7127070" y="3831174"/>
            <a:ext cx="811427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C88BDD7-2FF4-5043-B44F-1FE0521AF1C5}"/>
              </a:ext>
            </a:extLst>
          </p:cNvPr>
          <p:cNvGrpSpPr/>
          <p:nvPr/>
        </p:nvGrpSpPr>
        <p:grpSpPr>
          <a:xfrm>
            <a:off x="8003570" y="3897521"/>
            <a:ext cx="457200" cy="457200"/>
            <a:chOff x="4241519" y="2714388"/>
            <a:chExt cx="457200" cy="4572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A1FA2DF-3384-754D-97B7-D894044F5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8E3E19-1D99-9A4C-88D2-D9DFFC85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F0F923E0-A5EC-A54E-828D-C89D0489D9DB}"/>
              </a:ext>
            </a:extLst>
          </p:cNvPr>
          <p:cNvSpPr txBox="1"/>
          <p:nvPr/>
        </p:nvSpPr>
        <p:spPr>
          <a:xfrm>
            <a:off x="7147820" y="3971713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296EE20-726C-984E-8D54-0CCD16C0E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650" y="5043611"/>
            <a:ext cx="482600" cy="482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06F5CE9-6CD8-E342-8356-F7DA63227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757" y="5042475"/>
            <a:ext cx="482600" cy="482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74F637A-4E01-B44F-B3E1-1A01CA837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796" y="5042475"/>
            <a:ext cx="482600" cy="482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30525D0-03FC-F440-8B97-24336FF50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4326" y="5052515"/>
            <a:ext cx="482600" cy="482600"/>
          </a:xfrm>
          <a:prstGeom prst="rect">
            <a:avLst/>
          </a:prstGeom>
        </p:spPr>
      </p:pic>
      <p:sp>
        <p:nvSpPr>
          <p:cNvPr id="58" name="Right Brace 57">
            <a:extLst>
              <a:ext uri="{FF2B5EF4-FFF2-40B4-BE49-F238E27FC236}">
                <a16:creationId xmlns:a16="http://schemas.microsoft.com/office/drawing/2014/main" id="{63F11D23-81E4-B840-838A-713623AEBF1F}"/>
              </a:ext>
            </a:extLst>
          </p:cNvPr>
          <p:cNvSpPr/>
          <p:nvPr/>
        </p:nvSpPr>
        <p:spPr>
          <a:xfrm rot="5400000">
            <a:off x="4863852" y="4456157"/>
            <a:ext cx="246796" cy="26808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EFA181-BA3D-2A44-93FA-E5DF281AEA5A}"/>
              </a:ext>
            </a:extLst>
          </p:cNvPr>
          <p:cNvSpPr txBox="1"/>
          <p:nvPr/>
        </p:nvSpPr>
        <p:spPr>
          <a:xfrm>
            <a:off x="3566371" y="5964765"/>
            <a:ext cx="304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310144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3" grpId="0"/>
      <p:bldP spid="53" grpId="0" animBg="1"/>
      <p:bldP spid="54" grpId="0"/>
      <p:bldP spid="74" grpId="0" animBg="1"/>
      <p:bldP spid="78" grpId="0"/>
      <p:bldP spid="58" grpId="0" animBg="1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5179304" y="260438"/>
            <a:ext cx="3812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https://github.com/kevinsuo/CS3502/blob/master/lock_wo_condition.c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F70D-64B1-2D45-AC8F-EF976CB8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53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3A75A6-BE11-0D48-9AB5-453DA453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950" y="1210398"/>
            <a:ext cx="3481885" cy="19138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4FA32E-5934-BB42-9076-3487AA15E2B4}"/>
              </a:ext>
            </a:extLst>
          </p:cNvPr>
          <p:cNvSpPr/>
          <p:nvPr/>
        </p:nvSpPr>
        <p:spPr>
          <a:xfrm>
            <a:off x="5710410" y="219464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1D0D1-0002-2646-B509-9C2073222D87}"/>
              </a:ext>
            </a:extLst>
          </p:cNvPr>
          <p:cNvSpPr/>
          <p:nvPr/>
        </p:nvSpPr>
        <p:spPr>
          <a:xfrm>
            <a:off x="5718048" y="2619754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FBBB16-DB8A-CE48-AEDC-8A54680766FE}"/>
              </a:ext>
            </a:extLst>
          </p:cNvPr>
          <p:cNvSpPr/>
          <p:nvPr/>
        </p:nvSpPr>
        <p:spPr>
          <a:xfrm>
            <a:off x="1014316" y="990600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05F2A8-E8F6-DB4D-8BA4-0F497A0253F3}"/>
              </a:ext>
            </a:extLst>
          </p:cNvPr>
          <p:cNvSpPr/>
          <p:nvPr/>
        </p:nvSpPr>
        <p:spPr>
          <a:xfrm>
            <a:off x="1014316" y="1455051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7BBD8-C8EC-8149-A117-E328BF7B1D36}"/>
              </a:ext>
            </a:extLst>
          </p:cNvPr>
          <p:cNvSpPr/>
          <p:nvPr/>
        </p:nvSpPr>
        <p:spPr>
          <a:xfrm>
            <a:off x="1028700" y="2728843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7E9D5-0DCB-8049-8142-6F91291737BC}"/>
              </a:ext>
            </a:extLst>
          </p:cNvPr>
          <p:cNvSpPr/>
          <p:nvPr/>
        </p:nvSpPr>
        <p:spPr>
          <a:xfrm>
            <a:off x="1028700" y="3349247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45A858-B979-3840-8C7E-97DFF5812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35" y="3400392"/>
            <a:ext cx="3454400" cy="26035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71DA46-3D65-7C44-AC14-4655A1D07769}"/>
              </a:ext>
            </a:extLst>
          </p:cNvPr>
          <p:cNvSpPr/>
          <p:nvPr/>
        </p:nvSpPr>
        <p:spPr>
          <a:xfrm>
            <a:off x="5761789" y="411119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AAB0BD-638D-A043-85FF-45DBACC77596}"/>
              </a:ext>
            </a:extLst>
          </p:cNvPr>
          <p:cNvSpPr/>
          <p:nvPr/>
        </p:nvSpPr>
        <p:spPr>
          <a:xfrm>
            <a:off x="5761789" y="5269981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CEE45-BB44-5644-9E32-2CA56A02D58C}"/>
              </a:ext>
            </a:extLst>
          </p:cNvPr>
          <p:cNvSpPr txBox="1"/>
          <p:nvPr/>
        </p:nvSpPr>
        <p:spPr>
          <a:xfrm>
            <a:off x="3588600" y="52584"/>
            <a:ext cx="1362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874166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6538-E6EF-3443-A4D2-A60C6447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Pthread_cond_signal</a:t>
            </a:r>
            <a:r>
              <a:rPr lang="en-US" sz="3200" dirty="0"/>
              <a:t> and </a:t>
            </a:r>
            <a:r>
              <a:rPr lang="en-US" sz="3200" dirty="0" err="1"/>
              <a:t>Pthread_cond_wait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DF4F8-3FB3-2746-B3E8-1D169E47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F9658-FB17-564E-A40A-DBE0CED5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6B82D-F8E9-EF4F-82F7-DF9E4F43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B1051-5EA4-FD4B-8E2C-F74694F67C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Pthread_cond_wait</a:t>
            </a:r>
            <a:r>
              <a:rPr lang="en-US" dirty="0"/>
              <a:t>(&amp;condition, &amp;lock)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dirty="0" err="1"/>
              <a:t>Pthread_cond_signal</a:t>
            </a:r>
            <a:r>
              <a:rPr lang="en-US" dirty="0"/>
              <a:t>(&amp;condition)</a:t>
            </a:r>
          </a:p>
          <a:p>
            <a:endParaRPr lang="en-US" altLang="zh-CN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9FDE985-DA75-D544-A39C-386EAAC08E4C}"/>
              </a:ext>
            </a:extLst>
          </p:cNvPr>
          <p:cNvSpPr/>
          <p:nvPr/>
        </p:nvSpPr>
        <p:spPr>
          <a:xfrm>
            <a:off x="3124200" y="1524000"/>
            <a:ext cx="3657600" cy="762000"/>
          </a:xfrm>
          <a:prstGeom prst="wedgeRoundRectCallout">
            <a:avLst>
              <a:gd name="adj1" fmla="val 84"/>
              <a:gd name="adj2" fmla="val 1116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Release the lock </a:t>
            </a:r>
          </a:p>
          <a:p>
            <a:r>
              <a:rPr lang="en-US" dirty="0"/>
              <a:t>Sleep here until condition is reached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D58BAB-E0F4-8F4C-B47E-3E31D68199EA}"/>
              </a:ext>
            </a:extLst>
          </p:cNvPr>
          <p:cNvSpPr/>
          <p:nvPr/>
        </p:nvSpPr>
        <p:spPr>
          <a:xfrm>
            <a:off x="2394857" y="4953000"/>
            <a:ext cx="3124200" cy="762000"/>
          </a:xfrm>
          <a:prstGeom prst="wedgeRoundRectCallout">
            <a:avLst>
              <a:gd name="adj1" fmla="val 42789"/>
              <a:gd name="adj2" fmla="val -9121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When condition is reached, notify all threads waiting for 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383009-719A-CD46-94B6-87FA522F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84" y="4114800"/>
            <a:ext cx="490267" cy="490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6746F-CA22-9E49-ACD4-958E32AC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743200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36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730B-2959-854A-8BFA-232351EA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Pthread_cond_signal</a:t>
            </a:r>
            <a:r>
              <a:rPr lang="en-US" sz="3200" dirty="0"/>
              <a:t>/</a:t>
            </a:r>
            <a:r>
              <a:rPr lang="en-US" sz="3200" dirty="0" err="1"/>
              <a:t>Pthread_cond_wait</a:t>
            </a:r>
            <a:r>
              <a:rPr lang="en-US" sz="3200" dirty="0"/>
              <a:t> </a:t>
            </a:r>
            <a:r>
              <a:rPr lang="en-US" sz="3200" dirty="0" err="1"/>
              <a:t>v.s</a:t>
            </a:r>
            <a:r>
              <a:rPr lang="en-US" sz="3200" dirty="0"/>
              <a:t>. </a:t>
            </a:r>
            <a:r>
              <a:rPr lang="en-US" sz="3200" dirty="0" err="1"/>
              <a:t>Pthread_mutex_lock</a:t>
            </a:r>
            <a:r>
              <a:rPr lang="en-US" sz="3200" dirty="0"/>
              <a:t>/</a:t>
            </a:r>
            <a:r>
              <a:rPr lang="en-US" sz="3200" dirty="0" err="1"/>
              <a:t>Pthread_mutex_unlock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30C15B-E819-0849-A074-60253F6F4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78F95-B2C6-E948-92D9-29ABCBA9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EDE9B-807E-9C4A-8755-3FF6A875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289CDD-B981-F94C-89BB-D18CE192412B}"/>
              </a:ext>
            </a:extLst>
          </p:cNvPr>
          <p:cNvSpPr/>
          <p:nvPr/>
        </p:nvSpPr>
        <p:spPr>
          <a:xfrm>
            <a:off x="1479431" y="1458568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008BE4-4364-4448-BD39-0A347900ED99}"/>
              </a:ext>
            </a:extLst>
          </p:cNvPr>
          <p:cNvSpPr/>
          <p:nvPr/>
        </p:nvSpPr>
        <p:spPr>
          <a:xfrm>
            <a:off x="1479431" y="1947468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67B77-21E0-C047-9721-6A09505831CF}"/>
              </a:ext>
            </a:extLst>
          </p:cNvPr>
          <p:cNvSpPr txBox="1"/>
          <p:nvPr/>
        </p:nvSpPr>
        <p:spPr>
          <a:xfrm>
            <a:off x="304800" y="139866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843A1-96B3-2844-88BC-C62FF7A7F999}"/>
              </a:ext>
            </a:extLst>
          </p:cNvPr>
          <p:cNvSpPr txBox="1"/>
          <p:nvPr/>
        </p:nvSpPr>
        <p:spPr>
          <a:xfrm>
            <a:off x="304800" y="191520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0318D39-9D55-A840-9F6A-E3A771080A08}"/>
              </a:ext>
            </a:extLst>
          </p:cNvPr>
          <p:cNvSpPr/>
          <p:nvPr/>
        </p:nvSpPr>
        <p:spPr>
          <a:xfrm>
            <a:off x="1479431" y="246863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9CBA2-0A5D-B545-8C6F-211727D49AFB}"/>
              </a:ext>
            </a:extLst>
          </p:cNvPr>
          <p:cNvSpPr txBox="1"/>
          <p:nvPr/>
        </p:nvSpPr>
        <p:spPr>
          <a:xfrm>
            <a:off x="304800" y="243636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5D07E09-0E90-C845-B386-C5B244688743}"/>
              </a:ext>
            </a:extLst>
          </p:cNvPr>
          <p:cNvSpPr/>
          <p:nvPr/>
        </p:nvSpPr>
        <p:spPr>
          <a:xfrm>
            <a:off x="2593848" y="1397717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D3B456-28FF-CE47-A811-7EB4D12A6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4" y="1327315"/>
            <a:ext cx="457200" cy="4572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D8226-3722-8844-833E-69ADB81628C1}"/>
              </a:ext>
            </a:extLst>
          </p:cNvPr>
          <p:cNvGrpSpPr/>
          <p:nvPr/>
        </p:nvGrpSpPr>
        <p:grpSpPr>
          <a:xfrm>
            <a:off x="3470348" y="1363404"/>
            <a:ext cx="457200" cy="457200"/>
            <a:chOff x="4241519" y="2714388"/>
            <a:chExt cx="457200" cy="4572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127820-1028-2740-91FC-9ACB63043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BD9791-9D5D-9849-BC92-90DB13FE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DD0196-1AD1-8A48-A005-BAB2F399B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1969051"/>
            <a:ext cx="363616" cy="363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89A0A1-0E7A-144B-B617-6DE7DA08C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967915"/>
            <a:ext cx="363616" cy="3636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4F82D7-EA2F-1344-9949-304EAB4C9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1967915"/>
            <a:ext cx="363616" cy="3636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AE4721-E813-C645-A764-D2B7642FD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2445687"/>
            <a:ext cx="363616" cy="3636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5F408D-FEE8-7E4D-93E2-25F620EF2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444551"/>
            <a:ext cx="363616" cy="3636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1EFE1-C495-D54F-ACDA-D9A21612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444551"/>
            <a:ext cx="363616" cy="363616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9D34E4CE-B18A-5F4B-93FF-78E1E971ED17}"/>
              </a:ext>
            </a:extLst>
          </p:cNvPr>
          <p:cNvSpPr/>
          <p:nvPr/>
        </p:nvSpPr>
        <p:spPr>
          <a:xfrm>
            <a:off x="1479431" y="2967396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601C21-90EB-F74C-99BB-B1E3575C9A53}"/>
              </a:ext>
            </a:extLst>
          </p:cNvPr>
          <p:cNvSpPr txBox="1"/>
          <p:nvPr/>
        </p:nvSpPr>
        <p:spPr>
          <a:xfrm>
            <a:off x="304800" y="293513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65D9AF-DD22-8247-A32F-9E962F7A2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2944449"/>
            <a:ext cx="363616" cy="3636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5E3296-316C-B14C-B879-AACB575DB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943313"/>
            <a:ext cx="363616" cy="3636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2B26E1-4C4B-4341-B7D3-7A1E303FC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943313"/>
            <a:ext cx="363616" cy="3636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893689-65A1-A141-B66A-CE4E5345A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971" y="1967915"/>
            <a:ext cx="363616" cy="3636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D2076EC-07B2-4643-8B07-E7E7394A2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140" y="2445687"/>
            <a:ext cx="363616" cy="3636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1530EE-5873-7E48-B9E4-F0CD0FEFA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140" y="2937988"/>
            <a:ext cx="363616" cy="36361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79277B-1141-9249-A0EB-36AD5F6C1908}"/>
              </a:ext>
            </a:extLst>
          </p:cNvPr>
          <p:cNvCxnSpPr>
            <a:cxnSpLocks/>
          </p:cNvCxnSpPr>
          <p:nvPr/>
        </p:nvCxnSpPr>
        <p:spPr>
          <a:xfrm>
            <a:off x="4038600" y="1638796"/>
            <a:ext cx="914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8141591-84B1-2B49-AC12-F1E11FCAE0C8}"/>
              </a:ext>
            </a:extLst>
          </p:cNvPr>
          <p:cNvCxnSpPr>
            <a:cxnSpLocks/>
          </p:cNvCxnSpPr>
          <p:nvPr/>
        </p:nvCxnSpPr>
        <p:spPr>
          <a:xfrm flipH="1">
            <a:off x="4495800" y="1610968"/>
            <a:ext cx="6531" cy="5387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003491-FF4B-D149-99AF-9AB7FBA77B12}"/>
              </a:ext>
            </a:extLst>
          </p:cNvPr>
          <p:cNvCxnSpPr>
            <a:cxnSpLocks/>
          </p:cNvCxnSpPr>
          <p:nvPr/>
        </p:nvCxnSpPr>
        <p:spPr>
          <a:xfrm flipH="1">
            <a:off x="4037720" y="2137762"/>
            <a:ext cx="464611" cy="17589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70B887-13D5-4948-B9F2-F967DAA8C3C0}"/>
              </a:ext>
            </a:extLst>
          </p:cNvPr>
          <p:cNvCxnSpPr>
            <a:cxnSpLocks/>
          </p:cNvCxnSpPr>
          <p:nvPr/>
        </p:nvCxnSpPr>
        <p:spPr>
          <a:xfrm flipH="1">
            <a:off x="4706793" y="1626317"/>
            <a:ext cx="17607" cy="10003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C718FF-E74A-F24C-B29B-4C41540EC174}"/>
              </a:ext>
            </a:extLst>
          </p:cNvPr>
          <p:cNvCxnSpPr>
            <a:cxnSpLocks/>
          </p:cNvCxnSpPr>
          <p:nvPr/>
        </p:nvCxnSpPr>
        <p:spPr>
          <a:xfrm flipH="1">
            <a:off x="4062724" y="2606536"/>
            <a:ext cx="661676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2F0587-1C94-AC43-A779-36EB86BB8050}"/>
              </a:ext>
            </a:extLst>
          </p:cNvPr>
          <p:cNvCxnSpPr>
            <a:cxnSpLocks/>
          </p:cNvCxnSpPr>
          <p:nvPr/>
        </p:nvCxnSpPr>
        <p:spPr>
          <a:xfrm flipH="1">
            <a:off x="4928862" y="1610968"/>
            <a:ext cx="1" cy="15088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40EF14-0A76-F24B-A473-569C262AC77E}"/>
              </a:ext>
            </a:extLst>
          </p:cNvPr>
          <p:cNvCxnSpPr>
            <a:cxnSpLocks/>
          </p:cNvCxnSpPr>
          <p:nvPr/>
        </p:nvCxnSpPr>
        <p:spPr>
          <a:xfrm flipH="1">
            <a:off x="4093930" y="3080705"/>
            <a:ext cx="834932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D0FF2CA-F435-2D43-B148-C36432A47686}"/>
              </a:ext>
            </a:extLst>
          </p:cNvPr>
          <p:cNvSpPr/>
          <p:nvPr/>
        </p:nvSpPr>
        <p:spPr>
          <a:xfrm>
            <a:off x="5787114" y="1870136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0D9DC4C-2268-E54C-AD7D-9A227358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342" y="1834597"/>
            <a:ext cx="457200" cy="4572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1FC8CF0-6904-554B-9383-8E31EFFC4FAF}"/>
              </a:ext>
            </a:extLst>
          </p:cNvPr>
          <p:cNvGrpSpPr/>
          <p:nvPr/>
        </p:nvGrpSpPr>
        <p:grpSpPr>
          <a:xfrm>
            <a:off x="6649006" y="1870686"/>
            <a:ext cx="457200" cy="457200"/>
            <a:chOff x="4241519" y="2714388"/>
            <a:chExt cx="457200" cy="4572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EBF330C-25D1-2F4B-8C4D-1FCAD9F5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103DE50-D13B-5943-81F7-23E645C2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A091BCFB-6E92-9949-AF63-59F9BCCB4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110" y="1388536"/>
            <a:ext cx="363616" cy="36361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F23F69C-F221-F541-AB64-D3C6448BE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112" y="1387400"/>
            <a:ext cx="363616" cy="3636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F57FB4F-FB4F-9F4D-BE38-BC0268132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912" y="1387400"/>
            <a:ext cx="363616" cy="36361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AE8CF22-9D39-6040-8DAE-BE686B62C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037" y="2406033"/>
            <a:ext cx="363616" cy="3636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A3FA9D-731B-8A4A-9C8A-B39CE1ECA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039" y="2404897"/>
            <a:ext cx="363616" cy="36361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A9AD423-1065-514B-AA7F-07D91C68A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839" y="2404897"/>
            <a:ext cx="363616" cy="36361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1540BC2-B3F7-D644-B651-C25A0A4B0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037" y="2904795"/>
            <a:ext cx="363616" cy="36361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C3EB6E9-D8C5-8F49-A902-E040E934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039" y="2903659"/>
            <a:ext cx="363616" cy="36361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9C1C446-B117-9E47-989F-4B54F4AA8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839" y="2903659"/>
            <a:ext cx="363616" cy="363616"/>
          </a:xfrm>
          <a:prstGeom prst="rect">
            <a:avLst/>
          </a:prstGeom>
        </p:spPr>
      </p:pic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D36A94FB-E5C0-F043-B479-255E47094866}"/>
              </a:ext>
            </a:extLst>
          </p:cNvPr>
          <p:cNvSpPr/>
          <p:nvPr/>
        </p:nvSpPr>
        <p:spPr>
          <a:xfrm>
            <a:off x="4023804" y="528320"/>
            <a:ext cx="3279645" cy="631463"/>
          </a:xfrm>
          <a:prstGeom prst="wedgeRoundRectCallout">
            <a:avLst>
              <a:gd name="adj1" fmla="val -44572"/>
              <a:gd name="adj2" fmla="val 10737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All threads sleeping will be waked up when lock is released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836A2711-DAB3-004E-9E02-9B049A1DE3E1}"/>
              </a:ext>
            </a:extLst>
          </p:cNvPr>
          <p:cNvSpPr/>
          <p:nvPr/>
        </p:nvSpPr>
        <p:spPr>
          <a:xfrm>
            <a:off x="1479431" y="4389943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8BCDB6F4-2BBF-9949-A40E-124C96962B5D}"/>
              </a:ext>
            </a:extLst>
          </p:cNvPr>
          <p:cNvSpPr/>
          <p:nvPr/>
        </p:nvSpPr>
        <p:spPr>
          <a:xfrm>
            <a:off x="1479431" y="4878843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686D82-F82D-3D4E-8C28-D378BCE4CB44}"/>
              </a:ext>
            </a:extLst>
          </p:cNvPr>
          <p:cNvSpPr txBox="1"/>
          <p:nvPr/>
        </p:nvSpPr>
        <p:spPr>
          <a:xfrm>
            <a:off x="304800" y="433004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3A5F9F-DAA8-5F40-B0FC-6D1957D21B17}"/>
              </a:ext>
            </a:extLst>
          </p:cNvPr>
          <p:cNvSpPr txBox="1"/>
          <p:nvPr/>
        </p:nvSpPr>
        <p:spPr>
          <a:xfrm>
            <a:off x="304800" y="4846577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D981A7C-D986-174B-8054-86B5E4AD16F1}"/>
              </a:ext>
            </a:extLst>
          </p:cNvPr>
          <p:cNvSpPr/>
          <p:nvPr/>
        </p:nvSpPr>
        <p:spPr>
          <a:xfrm>
            <a:off x="1479431" y="5400009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05C6C34-6E72-2A44-A75C-0AF2FCC1E9B8}"/>
              </a:ext>
            </a:extLst>
          </p:cNvPr>
          <p:cNvSpPr txBox="1"/>
          <p:nvPr/>
        </p:nvSpPr>
        <p:spPr>
          <a:xfrm>
            <a:off x="304800" y="536774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3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0D4B5F4C-182B-DD41-92F3-E44320C7D539}"/>
              </a:ext>
            </a:extLst>
          </p:cNvPr>
          <p:cNvSpPr/>
          <p:nvPr/>
        </p:nvSpPr>
        <p:spPr>
          <a:xfrm>
            <a:off x="2593848" y="4329092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034B568-B9E5-304F-B502-91B66422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4" y="4258690"/>
            <a:ext cx="457200" cy="4572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152CD4E-29FD-BD42-ABEA-6C8A8AAC1825}"/>
              </a:ext>
            </a:extLst>
          </p:cNvPr>
          <p:cNvGrpSpPr/>
          <p:nvPr/>
        </p:nvGrpSpPr>
        <p:grpSpPr>
          <a:xfrm>
            <a:off x="3470348" y="4294779"/>
            <a:ext cx="457200" cy="457200"/>
            <a:chOff x="4241519" y="2714388"/>
            <a:chExt cx="457200" cy="4572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466153-55D9-2F4E-8087-753DD8E9A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6988BD6-F382-E04C-BA88-088ADFFA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6BCB744F-7CA7-F54D-A3F0-5B72DF6FF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4900426"/>
            <a:ext cx="363616" cy="36361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F36A588-6709-EE49-A671-471D04F99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899290"/>
            <a:ext cx="363616" cy="36361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4882061-82C2-A247-AEFD-B1E3D1188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899290"/>
            <a:ext cx="363616" cy="36361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C57A068-F4EE-F649-94E3-FFEEB26AA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5377062"/>
            <a:ext cx="363616" cy="36361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4008CED-E4C2-EA4B-ABEF-40FAC92E4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375926"/>
            <a:ext cx="363616" cy="36361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C72947F-E0C9-2C4E-88DF-09A1D75F5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375926"/>
            <a:ext cx="363616" cy="363616"/>
          </a:xfrm>
          <a:prstGeom prst="rect">
            <a:avLst/>
          </a:prstGeom>
        </p:spPr>
      </p:pic>
      <p:sp>
        <p:nvSpPr>
          <p:cNvPr id="88" name="Right Arrow 87">
            <a:extLst>
              <a:ext uri="{FF2B5EF4-FFF2-40B4-BE49-F238E27FC236}">
                <a16:creationId xmlns:a16="http://schemas.microsoft.com/office/drawing/2014/main" id="{0C1CA184-5074-3D44-A4E6-708174C15E44}"/>
              </a:ext>
            </a:extLst>
          </p:cNvPr>
          <p:cNvSpPr/>
          <p:nvPr/>
        </p:nvSpPr>
        <p:spPr>
          <a:xfrm>
            <a:off x="1479431" y="5898771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45B3311-5BB6-C349-8F86-B3DC3A3CFFC9}"/>
              </a:ext>
            </a:extLst>
          </p:cNvPr>
          <p:cNvSpPr txBox="1"/>
          <p:nvPr/>
        </p:nvSpPr>
        <p:spPr>
          <a:xfrm>
            <a:off x="304800" y="586650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N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FA16C1A-9A73-CB42-811C-E8BA23D62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5875824"/>
            <a:ext cx="363616" cy="363616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902CE0C-16B4-684C-874A-6339A47B0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874688"/>
            <a:ext cx="363616" cy="36361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8496ABF-FDF8-0042-9B74-1CE584704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874688"/>
            <a:ext cx="363616" cy="363616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00D662-BF0C-9648-AB79-507E25262180}"/>
              </a:ext>
            </a:extLst>
          </p:cNvPr>
          <p:cNvCxnSpPr>
            <a:cxnSpLocks/>
          </p:cNvCxnSpPr>
          <p:nvPr/>
        </p:nvCxnSpPr>
        <p:spPr>
          <a:xfrm>
            <a:off x="4020993" y="4558369"/>
            <a:ext cx="70340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1F62512-6DC3-FA4B-9165-A8AF401ACE0F}"/>
              </a:ext>
            </a:extLst>
          </p:cNvPr>
          <p:cNvCxnSpPr>
            <a:cxnSpLocks/>
          </p:cNvCxnSpPr>
          <p:nvPr/>
        </p:nvCxnSpPr>
        <p:spPr>
          <a:xfrm flipH="1">
            <a:off x="4689186" y="4545890"/>
            <a:ext cx="17607" cy="10003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6AB9821-BDF3-364E-A5B2-E0A0940DA6B7}"/>
              </a:ext>
            </a:extLst>
          </p:cNvPr>
          <p:cNvCxnSpPr>
            <a:cxnSpLocks/>
          </p:cNvCxnSpPr>
          <p:nvPr/>
        </p:nvCxnSpPr>
        <p:spPr>
          <a:xfrm flipH="1">
            <a:off x="4045117" y="5526109"/>
            <a:ext cx="661676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3339797F-BEBA-B241-9D92-CEAB5E86A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275" y="5364427"/>
            <a:ext cx="363616" cy="363616"/>
          </a:xfrm>
          <a:prstGeom prst="rect">
            <a:avLst/>
          </a:prstGeom>
        </p:spPr>
      </p:pic>
      <p:sp>
        <p:nvSpPr>
          <p:cNvPr id="101" name="Rounded Rectangular Callout 100">
            <a:extLst>
              <a:ext uri="{FF2B5EF4-FFF2-40B4-BE49-F238E27FC236}">
                <a16:creationId xmlns:a16="http://schemas.microsoft.com/office/drawing/2014/main" id="{FFF1CE10-606E-6C46-9729-D88613ED6854}"/>
              </a:ext>
            </a:extLst>
          </p:cNvPr>
          <p:cNvSpPr/>
          <p:nvPr/>
        </p:nvSpPr>
        <p:spPr>
          <a:xfrm>
            <a:off x="4760112" y="3646784"/>
            <a:ext cx="2711862" cy="631463"/>
          </a:xfrm>
          <a:prstGeom prst="wedgeRoundRectCallout">
            <a:avLst>
              <a:gd name="adj1" fmla="val -49134"/>
              <a:gd name="adj2" fmla="val 884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Only wake up the threads with conditions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E7C2B6F-D894-7545-B5A6-87841CA5C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302" y="4450153"/>
            <a:ext cx="363616" cy="36361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06ACA88-79BE-C549-96DF-40B5A71E1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304" y="4449017"/>
            <a:ext cx="363616" cy="36361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99AC15B-DAFB-C24A-AFF7-C56746A19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104" y="4449017"/>
            <a:ext cx="363616" cy="363616"/>
          </a:xfrm>
          <a:prstGeom prst="rect">
            <a:avLst/>
          </a:prstGeom>
        </p:spPr>
      </p:pic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D68869B6-879F-1D4C-BFEE-9FA1E116E2F2}"/>
              </a:ext>
            </a:extLst>
          </p:cNvPr>
          <p:cNvSpPr/>
          <p:nvPr/>
        </p:nvSpPr>
        <p:spPr>
          <a:xfrm>
            <a:off x="5629590" y="5360731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3EFB2CC-4142-454A-BEEB-6B2C0A20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8" y="5325192"/>
            <a:ext cx="457200" cy="4572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8E0F99-E94B-C54B-ACA8-9D7FD367F348}"/>
              </a:ext>
            </a:extLst>
          </p:cNvPr>
          <p:cNvGrpSpPr/>
          <p:nvPr/>
        </p:nvGrpSpPr>
        <p:grpSpPr>
          <a:xfrm>
            <a:off x="6491482" y="5361281"/>
            <a:ext cx="457200" cy="457200"/>
            <a:chOff x="4241519" y="2714388"/>
            <a:chExt cx="457200" cy="457200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963C1517-45D7-ED49-9CB6-B10B5D63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984B439-DE2B-014D-B012-EEB7BAA1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6B1A5042-B7B3-1A47-B32D-3F610081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074" y="4889654"/>
            <a:ext cx="363616" cy="363616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91B2EDC-7E2A-6C44-B2B8-09A4A8E39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076" y="4888518"/>
            <a:ext cx="363616" cy="36361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643AF857-5257-4A48-AD38-649E7615E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876" y="4888518"/>
            <a:ext cx="363616" cy="36361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545E431-DD31-7943-9B0F-B49978CE1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302" y="5884784"/>
            <a:ext cx="363616" cy="36361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C5E091B-1614-4C4B-8364-099D74854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304" y="5883648"/>
            <a:ext cx="363616" cy="36361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D1CBAF9-ABF0-5443-89ED-12250A9B5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104" y="5883648"/>
            <a:ext cx="363616" cy="3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5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2" grpId="0" animBg="1"/>
      <p:bldP spid="70" grpId="0" animBg="1"/>
      <p:bldP spid="77" grpId="0" animBg="1"/>
      <p:bldP spid="101" grpId="0" animBg="1"/>
      <p:bldP spid="10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D8E9-FFAC-164F-AC59-9BE0E5AD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0081F-376B-E44F-AA54-55FF69BE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AEB74-76C2-854E-86E3-86BF9594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47FD5-68F0-A443-B12C-75372DD2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A62D3-8E20-AD48-8014-00BE95C5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4810979" cy="4953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3A1969-8E82-8349-AF54-1F52FA502DAC}"/>
              </a:ext>
            </a:extLst>
          </p:cNvPr>
          <p:cNvSpPr/>
          <p:nvPr/>
        </p:nvSpPr>
        <p:spPr>
          <a:xfrm>
            <a:off x="1850966" y="2095500"/>
            <a:ext cx="2660074" cy="36576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the loop number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D89BD5-E6AC-A64B-8C18-A20DBDBA6258}"/>
              </a:ext>
            </a:extLst>
          </p:cNvPr>
          <p:cNvSpPr/>
          <p:nvPr/>
        </p:nvSpPr>
        <p:spPr>
          <a:xfrm>
            <a:off x="2209800" y="3665220"/>
            <a:ext cx="2133600" cy="365760"/>
          </a:xfrm>
          <a:prstGeom prst="wedgeRoundRectCallout">
            <a:avLst>
              <a:gd name="adj1" fmla="val 42591"/>
              <a:gd name="adj2" fmla="val 10719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more threads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E03A3-2A27-3444-B39D-9D72603F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4343400"/>
            <a:ext cx="3981450" cy="1220978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F12003E-76FF-D44F-BE3A-C4D9FB93F024}"/>
              </a:ext>
            </a:extLst>
          </p:cNvPr>
          <p:cNvSpPr/>
          <p:nvPr/>
        </p:nvSpPr>
        <p:spPr>
          <a:xfrm>
            <a:off x="6477000" y="5779008"/>
            <a:ext cx="1828800" cy="475426"/>
          </a:xfrm>
          <a:prstGeom prst="wedgeRoundRectCallout">
            <a:avLst>
              <a:gd name="adj1" fmla="val -38190"/>
              <a:gd name="adj2" fmla="val -985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results!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79BEA34-FF56-4644-A7AC-D913363484F1}"/>
              </a:ext>
            </a:extLst>
          </p:cNvPr>
          <p:cNvSpPr/>
          <p:nvPr/>
        </p:nvSpPr>
        <p:spPr>
          <a:xfrm>
            <a:off x="5747545" y="1668780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DB0560E-3D0D-A741-819D-10ECD8050F43}"/>
              </a:ext>
            </a:extLst>
          </p:cNvPr>
          <p:cNvSpPr/>
          <p:nvPr/>
        </p:nvSpPr>
        <p:spPr>
          <a:xfrm>
            <a:off x="6204745" y="2042160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B875E32-D1E8-2D4F-9156-83669B266917}"/>
              </a:ext>
            </a:extLst>
          </p:cNvPr>
          <p:cNvSpPr/>
          <p:nvPr/>
        </p:nvSpPr>
        <p:spPr>
          <a:xfrm>
            <a:off x="6675843" y="2377440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EDB699-D08C-C54D-A03D-4EC3D0AC29CA}"/>
              </a:ext>
            </a:extLst>
          </p:cNvPr>
          <p:cNvSpPr/>
          <p:nvPr/>
        </p:nvSpPr>
        <p:spPr>
          <a:xfrm>
            <a:off x="7164358" y="2742111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87A890B-2A74-4C48-8FE3-52B10E6737F1}"/>
              </a:ext>
            </a:extLst>
          </p:cNvPr>
          <p:cNvSpPr/>
          <p:nvPr/>
        </p:nvSpPr>
        <p:spPr>
          <a:xfrm>
            <a:off x="7615969" y="3086100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2CAC5-988C-DC49-8556-419BAB7DB544}"/>
              </a:ext>
            </a:extLst>
          </p:cNvPr>
          <p:cNvSpPr txBox="1"/>
          <p:nvPr/>
        </p:nvSpPr>
        <p:spPr>
          <a:xfrm>
            <a:off x="5467958" y="1289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ED1FD-911F-794A-8A81-713D0A8FA0EF}"/>
              </a:ext>
            </a:extLst>
          </p:cNvPr>
          <p:cNvSpPr txBox="1"/>
          <p:nvPr/>
        </p:nvSpPr>
        <p:spPr>
          <a:xfrm>
            <a:off x="5976145" y="128782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0B8F90-52D4-4547-BB9D-18A2F5A3A717}"/>
              </a:ext>
            </a:extLst>
          </p:cNvPr>
          <p:cNvSpPr txBox="1"/>
          <p:nvPr/>
        </p:nvSpPr>
        <p:spPr>
          <a:xfrm>
            <a:off x="6527124" y="173344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C52D0-893F-6748-AA5F-5F2520D18817}"/>
              </a:ext>
            </a:extLst>
          </p:cNvPr>
          <p:cNvSpPr txBox="1"/>
          <p:nvPr/>
        </p:nvSpPr>
        <p:spPr>
          <a:xfrm>
            <a:off x="7031584" y="20771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A6F50B-FB66-6346-845D-85E6B41DFF0E}"/>
              </a:ext>
            </a:extLst>
          </p:cNvPr>
          <p:cNvSpPr txBox="1"/>
          <p:nvPr/>
        </p:nvSpPr>
        <p:spPr>
          <a:xfrm>
            <a:off x="7550269" y="247317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B1270-0429-2440-A8CE-BC6C75D97B48}"/>
              </a:ext>
            </a:extLst>
          </p:cNvPr>
          <p:cNvSpPr txBox="1"/>
          <p:nvPr/>
        </p:nvSpPr>
        <p:spPr>
          <a:xfrm>
            <a:off x="8044350" y="288786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50k</a:t>
            </a:r>
          </a:p>
        </p:txBody>
      </p:sp>
    </p:spTree>
    <p:extLst>
      <p:ext uri="{BB962C8B-B14F-4D97-AF65-F5344CB8AC3E}">
        <p14:creationId xmlns:p14="http://schemas.microsoft.com/office/powerpoint/2010/main" val="1662948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AB10-7306-5343-BA26-1EC4A811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D7C03-D548-1D43-A7CC-26DDEEAD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CFDCC-0971-7E47-92F1-1C6D9FC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A2E93-B928-AD49-AD1E-8D8F13E1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46AD3-A188-C642-8B02-D030881E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35" y="2962275"/>
            <a:ext cx="3746500" cy="32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3687A-2D49-1547-BD31-D2BF720E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122" y="2972215"/>
            <a:ext cx="4229100" cy="28194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E97EE04-DCB9-6B4C-910C-D92E652E98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600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9E5251-DC8F-2442-859D-D1D5D646FAD8}"/>
              </a:ext>
            </a:extLst>
          </p:cNvPr>
          <p:cNvSpPr/>
          <p:nvPr/>
        </p:nvSpPr>
        <p:spPr>
          <a:xfrm>
            <a:off x="1250674" y="5257800"/>
            <a:ext cx="2787925" cy="3048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08003-7BBA-6E47-B1CA-D8894FF7756E}"/>
              </a:ext>
            </a:extLst>
          </p:cNvPr>
          <p:cNvSpPr/>
          <p:nvPr/>
        </p:nvSpPr>
        <p:spPr>
          <a:xfrm>
            <a:off x="5410200" y="4298950"/>
            <a:ext cx="3305865" cy="3048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54A82C8-4458-704B-8F8D-5882D8ED9510}"/>
              </a:ext>
            </a:extLst>
          </p:cNvPr>
          <p:cNvSpPr/>
          <p:nvPr/>
        </p:nvSpPr>
        <p:spPr>
          <a:xfrm>
            <a:off x="6248400" y="1897368"/>
            <a:ext cx="2685222" cy="1584960"/>
          </a:xfrm>
          <a:prstGeom prst="wedgeRoundRectCallout">
            <a:avLst>
              <a:gd name="adj1" fmla="val 35863"/>
              <a:gd name="adj2" fmla="val 913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When T2 executes here:</a:t>
            </a:r>
          </a:p>
          <a:p>
            <a:r>
              <a:rPr lang="en-US" altLang="zh-CN" dirty="0"/>
              <a:t>1⃣️: release mutex</a:t>
            </a:r>
          </a:p>
          <a:p>
            <a:r>
              <a:rPr lang="en-US" dirty="0"/>
              <a:t>2⃣️: blocked here</a:t>
            </a:r>
          </a:p>
          <a:p>
            <a:r>
              <a:rPr lang="en-US" altLang="zh-CN" dirty="0"/>
              <a:t>3⃣️: when waked, get mutex and execute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54536-3C89-CE49-BB73-11E59A71BE66}"/>
              </a:ext>
            </a:extLst>
          </p:cNvPr>
          <p:cNvSpPr/>
          <p:nvPr/>
        </p:nvSpPr>
        <p:spPr>
          <a:xfrm>
            <a:off x="891485" y="4575022"/>
            <a:ext cx="2819400" cy="242957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4349B-564A-FF40-83E5-DC10628E263C}"/>
              </a:ext>
            </a:extLst>
          </p:cNvPr>
          <p:cNvSpPr/>
          <p:nvPr/>
        </p:nvSpPr>
        <p:spPr>
          <a:xfrm>
            <a:off x="901085" y="5729677"/>
            <a:ext cx="2819400" cy="242957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7CBAB-6745-9D4C-9472-D5884CE760D6}"/>
              </a:ext>
            </a:extLst>
          </p:cNvPr>
          <p:cNvSpPr/>
          <p:nvPr/>
        </p:nvSpPr>
        <p:spPr>
          <a:xfrm>
            <a:off x="4953000" y="365672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D423F0-29A8-424E-ACDD-44CB89871778}"/>
              </a:ext>
            </a:extLst>
          </p:cNvPr>
          <p:cNvSpPr/>
          <p:nvPr/>
        </p:nvSpPr>
        <p:spPr>
          <a:xfrm>
            <a:off x="4997174" y="5288721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38A12-7BD0-3444-82A7-40C2A99343A1}"/>
              </a:ext>
            </a:extLst>
          </p:cNvPr>
          <p:cNvSpPr/>
          <p:nvPr/>
        </p:nvSpPr>
        <p:spPr>
          <a:xfrm>
            <a:off x="891485" y="366332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5B0161-222C-374D-8C23-3CB6A9496BC6}"/>
              </a:ext>
            </a:extLst>
          </p:cNvPr>
          <p:cNvSpPr/>
          <p:nvPr/>
        </p:nvSpPr>
        <p:spPr>
          <a:xfrm>
            <a:off x="891484" y="4119173"/>
            <a:ext cx="2994715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3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D7C03-D548-1D43-A7CC-26DDEEAD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CFDCC-0971-7E47-92F1-1C6D9FC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A2E93-B928-AD49-AD1E-8D8F13E1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616EC-46C2-B748-A154-CED69353FA0F}"/>
              </a:ext>
            </a:extLst>
          </p:cNvPr>
          <p:cNvSpPr txBox="1"/>
          <p:nvPr/>
        </p:nvSpPr>
        <p:spPr>
          <a:xfrm>
            <a:off x="4207042" y="6309197"/>
            <a:ext cx="143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Wake up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C262508-8A99-554F-8BA3-F51EB715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" y="3099588"/>
            <a:ext cx="7660676" cy="368488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312913-624F-A44B-9F66-2B51DC08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12" y="882420"/>
            <a:ext cx="865643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46AD3-A188-C642-8B02-D030881E1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6" y="305244"/>
            <a:ext cx="3200400" cy="2777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3687A-2D49-1547-BD31-D2BF720E7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657" y="305244"/>
            <a:ext cx="3839195" cy="25594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E5251-DC8F-2442-859D-D1D5D646FAD8}"/>
              </a:ext>
            </a:extLst>
          </p:cNvPr>
          <p:cNvSpPr/>
          <p:nvPr/>
        </p:nvSpPr>
        <p:spPr>
          <a:xfrm>
            <a:off x="838116" y="2224860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08003-7BBA-6E47-B1CA-D8894FF7756E}"/>
              </a:ext>
            </a:extLst>
          </p:cNvPr>
          <p:cNvSpPr/>
          <p:nvPr/>
        </p:nvSpPr>
        <p:spPr>
          <a:xfrm>
            <a:off x="4997351" y="1528580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54536-3C89-CE49-BB73-11E59A71BE66}"/>
              </a:ext>
            </a:extLst>
          </p:cNvPr>
          <p:cNvSpPr/>
          <p:nvPr/>
        </p:nvSpPr>
        <p:spPr>
          <a:xfrm>
            <a:off x="515835" y="1688534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4349B-564A-FF40-83E5-DC10628E263C}"/>
              </a:ext>
            </a:extLst>
          </p:cNvPr>
          <p:cNvSpPr/>
          <p:nvPr/>
        </p:nvSpPr>
        <p:spPr>
          <a:xfrm>
            <a:off x="522675" y="268002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7CBAB-6745-9D4C-9472-D5884CE760D6}"/>
              </a:ext>
            </a:extLst>
          </p:cNvPr>
          <p:cNvSpPr/>
          <p:nvPr/>
        </p:nvSpPr>
        <p:spPr>
          <a:xfrm>
            <a:off x="4526260" y="92601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D423F0-29A8-424E-ACDD-44CB89871778}"/>
              </a:ext>
            </a:extLst>
          </p:cNvPr>
          <p:cNvSpPr/>
          <p:nvPr/>
        </p:nvSpPr>
        <p:spPr>
          <a:xfrm>
            <a:off x="4570378" y="2392310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7A65E8-9ED5-3942-ADD2-E5CF73F72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808" y="1671786"/>
            <a:ext cx="295324" cy="2953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BD78627-D5FA-B945-95B6-DF9D1CA163BC}"/>
              </a:ext>
            </a:extLst>
          </p:cNvPr>
          <p:cNvGrpSpPr/>
          <p:nvPr/>
        </p:nvGrpSpPr>
        <p:grpSpPr>
          <a:xfrm>
            <a:off x="8229517" y="543526"/>
            <a:ext cx="1439367" cy="555145"/>
            <a:chOff x="3717759" y="5043525"/>
            <a:chExt cx="1439367" cy="5551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87215E-BF79-FD42-8718-FBF71763D294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B26739D-BA53-9E46-BAAC-848FD89E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3892609-8B74-6445-B709-05DCE4086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725" y="1692383"/>
            <a:ext cx="303982" cy="30398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15E7B-195B-2049-8C60-D73F28EEF78F}"/>
              </a:ext>
            </a:extLst>
          </p:cNvPr>
          <p:cNvCxnSpPr>
            <a:cxnSpLocks/>
          </p:cNvCxnSpPr>
          <p:nvPr/>
        </p:nvCxnSpPr>
        <p:spPr>
          <a:xfrm flipH="1">
            <a:off x="8229517" y="54352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F6B427-D34F-924F-BB38-6B2275910F49}"/>
              </a:ext>
            </a:extLst>
          </p:cNvPr>
          <p:cNvCxnSpPr>
            <a:cxnSpLocks/>
          </p:cNvCxnSpPr>
          <p:nvPr/>
        </p:nvCxnSpPr>
        <p:spPr>
          <a:xfrm flipH="1">
            <a:off x="8229516" y="1094648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6AD6A7-5D21-154A-9766-EE650AD1A0CE}"/>
              </a:ext>
            </a:extLst>
          </p:cNvPr>
          <p:cNvSpPr txBox="1"/>
          <p:nvPr/>
        </p:nvSpPr>
        <p:spPr>
          <a:xfrm>
            <a:off x="8237539" y="1131507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5A9087E-A6EA-5F41-B3DF-2E36DDA17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5503" y="1376589"/>
            <a:ext cx="303982" cy="3039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1DC25A3-D8C1-2A4C-935F-57996D507F0E}"/>
              </a:ext>
            </a:extLst>
          </p:cNvPr>
          <p:cNvGrpSpPr/>
          <p:nvPr/>
        </p:nvGrpSpPr>
        <p:grpSpPr>
          <a:xfrm>
            <a:off x="3410265" y="516060"/>
            <a:ext cx="1439367" cy="555145"/>
            <a:chOff x="3717759" y="5043525"/>
            <a:chExt cx="1439367" cy="55514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103E62-F525-404F-B454-6A65407E3DCD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A363B7B-D445-F944-8CCC-D90F3635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FD1373-DC3E-DE44-B0A8-721781612DB3}"/>
              </a:ext>
            </a:extLst>
          </p:cNvPr>
          <p:cNvCxnSpPr>
            <a:cxnSpLocks/>
          </p:cNvCxnSpPr>
          <p:nvPr/>
        </p:nvCxnSpPr>
        <p:spPr>
          <a:xfrm flipH="1">
            <a:off x="3410265" y="51606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178F62-AACC-C747-AB56-1A3F4F0EBCDD}"/>
              </a:ext>
            </a:extLst>
          </p:cNvPr>
          <p:cNvCxnSpPr>
            <a:cxnSpLocks/>
          </p:cNvCxnSpPr>
          <p:nvPr/>
        </p:nvCxnSpPr>
        <p:spPr>
          <a:xfrm flipH="1">
            <a:off x="3402242" y="1101319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40CAD1-7530-134A-95BC-701ACF2CC7AA}"/>
              </a:ext>
            </a:extLst>
          </p:cNvPr>
          <p:cNvSpPr txBox="1"/>
          <p:nvPr/>
        </p:nvSpPr>
        <p:spPr>
          <a:xfrm>
            <a:off x="3410265" y="1138178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2918C7-10B1-D346-AAC3-AD6F3C3A7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8229" y="1383260"/>
            <a:ext cx="303982" cy="30398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CED21EA-B719-C742-94C5-6B900E6B7851}"/>
              </a:ext>
            </a:extLst>
          </p:cNvPr>
          <p:cNvGrpSpPr/>
          <p:nvPr/>
        </p:nvGrpSpPr>
        <p:grpSpPr>
          <a:xfrm>
            <a:off x="3425923" y="1661398"/>
            <a:ext cx="1439367" cy="545544"/>
            <a:chOff x="3744436" y="5053126"/>
            <a:chExt cx="1439367" cy="54554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649A2C-DBD6-E54E-8FEC-0200CDF5559C}"/>
                </a:ext>
              </a:extLst>
            </p:cNvPr>
            <p:cNvSpPr txBox="1"/>
            <p:nvPr/>
          </p:nvSpPr>
          <p:spPr>
            <a:xfrm>
              <a:off x="3744436" y="5053126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 the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6992B58-0172-9742-BD21-DE833DCE7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396B6F-A498-5D4A-B596-743B93C22CBE}"/>
              </a:ext>
            </a:extLst>
          </p:cNvPr>
          <p:cNvCxnSpPr>
            <a:cxnSpLocks/>
          </p:cNvCxnSpPr>
          <p:nvPr/>
        </p:nvCxnSpPr>
        <p:spPr>
          <a:xfrm flipH="1">
            <a:off x="3397101" y="1651797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BB2FDBD8-17EC-6349-9C15-CF9721908EB5}"/>
              </a:ext>
            </a:extLst>
          </p:cNvPr>
          <p:cNvSpPr/>
          <p:nvPr/>
        </p:nvSpPr>
        <p:spPr>
          <a:xfrm rot="21300683">
            <a:off x="3811130" y="2160430"/>
            <a:ext cx="4590939" cy="647493"/>
          </a:xfrm>
          <a:prstGeom prst="curvedUpArrow">
            <a:avLst>
              <a:gd name="adj1" fmla="val 5008"/>
              <a:gd name="adj2" fmla="val 40173"/>
              <a:gd name="adj3" fmla="val 11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BB0986-F182-DF44-987F-A2153A0DAC2A}"/>
              </a:ext>
            </a:extLst>
          </p:cNvPr>
          <p:cNvCxnSpPr>
            <a:cxnSpLocks/>
          </p:cNvCxnSpPr>
          <p:nvPr/>
        </p:nvCxnSpPr>
        <p:spPr>
          <a:xfrm flipH="1">
            <a:off x="3405058" y="2102460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D82A01-9548-0243-A71B-49E40F4C7F2E}"/>
              </a:ext>
            </a:extLst>
          </p:cNvPr>
          <p:cNvCxnSpPr>
            <a:cxnSpLocks/>
          </p:cNvCxnSpPr>
          <p:nvPr/>
        </p:nvCxnSpPr>
        <p:spPr>
          <a:xfrm flipH="1">
            <a:off x="3407841" y="250360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C145629-38B6-0A43-BACC-D9A48B453243}"/>
              </a:ext>
            </a:extLst>
          </p:cNvPr>
          <p:cNvSpPr txBox="1"/>
          <p:nvPr/>
        </p:nvSpPr>
        <p:spPr>
          <a:xfrm>
            <a:off x="3415864" y="2540465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286225A-9FF6-AF4F-8689-9E61A66E4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828" y="2785547"/>
            <a:ext cx="303982" cy="30398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48403-57EE-714E-BA65-78DE4132428A}"/>
              </a:ext>
            </a:extLst>
          </p:cNvPr>
          <p:cNvGrpSpPr/>
          <p:nvPr/>
        </p:nvGrpSpPr>
        <p:grpSpPr>
          <a:xfrm>
            <a:off x="8493652" y="1900475"/>
            <a:ext cx="1439367" cy="555145"/>
            <a:chOff x="3717759" y="5043525"/>
            <a:chExt cx="1439367" cy="55514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670DF0-3B3C-DC44-BC06-4E56A4540E4D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3D85EE5-0F5B-3448-A5C8-0AF6AD80D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EBE456F-5CAC-9A49-AD02-BEA9807F4DAF}"/>
              </a:ext>
            </a:extLst>
          </p:cNvPr>
          <p:cNvCxnSpPr>
            <a:cxnSpLocks/>
          </p:cNvCxnSpPr>
          <p:nvPr/>
        </p:nvCxnSpPr>
        <p:spPr>
          <a:xfrm flipH="1">
            <a:off x="8493652" y="1900475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0D321C-05F9-4D45-8F0C-6DEF02CCABB1}"/>
              </a:ext>
            </a:extLst>
          </p:cNvPr>
          <p:cNvCxnSpPr>
            <a:cxnSpLocks/>
          </p:cNvCxnSpPr>
          <p:nvPr/>
        </p:nvCxnSpPr>
        <p:spPr>
          <a:xfrm flipH="1">
            <a:off x="8317952" y="2518801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B0720FE-018B-494E-AA28-59B76A83DAB5}"/>
              </a:ext>
            </a:extLst>
          </p:cNvPr>
          <p:cNvSpPr txBox="1"/>
          <p:nvPr/>
        </p:nvSpPr>
        <p:spPr>
          <a:xfrm>
            <a:off x="8335097" y="2510904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01DEF48-0D09-7144-B667-67A940CE4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6716" y="2771012"/>
            <a:ext cx="303982" cy="303982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4DF70A1-DA12-4542-98DC-86F25CA04EB7}"/>
              </a:ext>
            </a:extLst>
          </p:cNvPr>
          <p:cNvCxnSpPr>
            <a:cxnSpLocks/>
          </p:cNvCxnSpPr>
          <p:nvPr/>
        </p:nvCxnSpPr>
        <p:spPr>
          <a:xfrm flipH="1">
            <a:off x="3124200" y="526281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6DE7B9-F524-2245-81FC-1D9415358E0E}"/>
              </a:ext>
            </a:extLst>
          </p:cNvPr>
          <p:cNvCxnSpPr>
            <a:cxnSpLocks/>
          </p:cNvCxnSpPr>
          <p:nvPr/>
        </p:nvCxnSpPr>
        <p:spPr>
          <a:xfrm flipH="1">
            <a:off x="4884801" y="4853247"/>
            <a:ext cx="1" cy="45681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31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46" grpId="0" animBg="1"/>
      <p:bldP spid="49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8CF7E3-BBD0-674D-BB82-64A40268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10" y="1189865"/>
            <a:ext cx="3200400" cy="27772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FF1D8A-7C32-EB41-8B2B-986C58832981}"/>
              </a:ext>
            </a:extLst>
          </p:cNvPr>
          <p:cNvSpPr/>
          <p:nvPr/>
        </p:nvSpPr>
        <p:spPr>
          <a:xfrm>
            <a:off x="5675410" y="310948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550D3A-25C1-A043-891B-4B23B04A853F}"/>
              </a:ext>
            </a:extLst>
          </p:cNvPr>
          <p:cNvSpPr/>
          <p:nvPr/>
        </p:nvSpPr>
        <p:spPr>
          <a:xfrm>
            <a:off x="5353129" y="257315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F88B9E-A41A-9A40-9043-34BDEDE5E2C8}"/>
              </a:ext>
            </a:extLst>
          </p:cNvPr>
          <p:cNvSpPr/>
          <p:nvPr/>
        </p:nvSpPr>
        <p:spPr>
          <a:xfrm>
            <a:off x="5359969" y="356464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D2BFFA-2CE4-4F42-8B7D-5A490BC8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639" y="4279487"/>
            <a:ext cx="3839195" cy="25594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A7BD39-8BD4-ED42-9783-E86C452B44B9}"/>
              </a:ext>
            </a:extLst>
          </p:cNvPr>
          <p:cNvSpPr/>
          <p:nvPr/>
        </p:nvSpPr>
        <p:spPr>
          <a:xfrm>
            <a:off x="5644333" y="5502823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B0F814-5BD0-9E48-B40C-A8ED3B85B9DB}"/>
              </a:ext>
            </a:extLst>
          </p:cNvPr>
          <p:cNvSpPr/>
          <p:nvPr/>
        </p:nvSpPr>
        <p:spPr>
          <a:xfrm>
            <a:off x="5173242" y="4900260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09C57-7B03-AE4E-A975-2F5FC5977FDF}"/>
              </a:ext>
            </a:extLst>
          </p:cNvPr>
          <p:cNvSpPr/>
          <p:nvPr/>
        </p:nvSpPr>
        <p:spPr>
          <a:xfrm>
            <a:off x="5217360" y="6366553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935C-BFA1-8848-87EC-0C1F71E0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A146D-87E6-6848-AB6A-362CD080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1AC7F-AED5-5244-8699-C53DB8AB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E00E6-B69B-934B-8AB7-80DB6360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C83C2-2D84-0942-AF66-1940F710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657600"/>
            <a:ext cx="2457123" cy="1579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1D1729-AE99-2748-BE37-8F7D97F9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16" y="1250406"/>
            <a:ext cx="5191421" cy="3092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729D7B-01DF-AE40-A105-47BC7BD2A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" y="3657600"/>
            <a:ext cx="990600" cy="99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6C71BE-4047-3546-AF95-C42084C20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52" y="4625914"/>
            <a:ext cx="990600" cy="990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20AA74-0353-C449-8577-B6F3E6C7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616514"/>
            <a:ext cx="990600" cy="990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864B8B-B551-1A4B-9014-D4A00822C6A1}"/>
              </a:ext>
            </a:extLst>
          </p:cNvPr>
          <p:cNvSpPr/>
          <p:nvPr/>
        </p:nvSpPr>
        <p:spPr>
          <a:xfrm>
            <a:off x="226820" y="1902687"/>
            <a:ext cx="3390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a system of sending messages by holding the arms or two flags in certain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1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935C-BFA1-8848-87EC-0C1F71E0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A146D-87E6-6848-AB6A-362CD080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1AC7F-AED5-5244-8699-C53DB8AB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E00E6-B69B-934B-8AB7-80DB6360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60431-097B-7144-94D3-F0DC95859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199" y="1219199"/>
            <a:ext cx="8229601" cy="10794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 is a variable used to control access to shared resources by multiple processes/threads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25B6D-D935-ED4F-A9EB-5010BA02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2715815"/>
            <a:ext cx="5715000" cy="31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16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01DC-61F4-3C48-8FB9-E8CEA4C8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and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6FF9-936D-2548-BCB4-F4688A64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6B5F7-BA36-254D-B474-803496B2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0017C-6245-0446-8496-099E6ED0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0ED9A-400D-5E4B-AE79-CCB84539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62" y="1725322"/>
            <a:ext cx="1206500" cy="149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EC540E-8B93-6C4E-A6D3-341A8B8C66CB}"/>
              </a:ext>
            </a:extLst>
          </p:cNvPr>
          <p:cNvSpPr txBox="1"/>
          <p:nvPr/>
        </p:nvSpPr>
        <p:spPr>
          <a:xfrm>
            <a:off x="414340" y="2172365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Mutex = 0 or 1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76A4A75-65CC-4946-BB7E-0447A976549A}"/>
              </a:ext>
            </a:extLst>
          </p:cNvPr>
          <p:cNvSpPr/>
          <p:nvPr/>
        </p:nvSpPr>
        <p:spPr>
          <a:xfrm>
            <a:off x="3048000" y="1887521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75E05B2-21F9-6341-BA61-4F6FF704E7AB}"/>
              </a:ext>
            </a:extLst>
          </p:cNvPr>
          <p:cNvSpPr/>
          <p:nvPr/>
        </p:nvSpPr>
        <p:spPr>
          <a:xfrm>
            <a:off x="3048000" y="2379923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76A4A75-65CC-4946-BB7E-0447A976549A}"/>
              </a:ext>
            </a:extLst>
          </p:cNvPr>
          <p:cNvSpPr/>
          <p:nvPr/>
        </p:nvSpPr>
        <p:spPr>
          <a:xfrm>
            <a:off x="3048000" y="2872325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EB4959-82E9-2446-A0A2-A213397F422E}"/>
              </a:ext>
            </a:extLst>
          </p:cNvPr>
          <p:cNvCxnSpPr/>
          <p:nvPr/>
        </p:nvCxnSpPr>
        <p:spPr>
          <a:xfrm>
            <a:off x="4400234" y="2098230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BC95E2-2F83-7A49-9530-DE693C6987C6}"/>
              </a:ext>
            </a:extLst>
          </p:cNvPr>
          <p:cNvCxnSpPr/>
          <p:nvPr/>
        </p:nvCxnSpPr>
        <p:spPr>
          <a:xfrm>
            <a:off x="4400234" y="254466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EB4959-82E9-2446-A0A2-A213397F422E}"/>
              </a:ext>
            </a:extLst>
          </p:cNvPr>
          <p:cNvCxnSpPr/>
          <p:nvPr/>
        </p:nvCxnSpPr>
        <p:spPr>
          <a:xfrm>
            <a:off x="4400234" y="2982813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5C644B-B6C4-3B41-A72F-4BC68002FAA4}"/>
              </a:ext>
            </a:extLst>
          </p:cNvPr>
          <p:cNvSpPr txBox="1"/>
          <p:nvPr/>
        </p:nvSpPr>
        <p:spPr>
          <a:xfrm>
            <a:off x="3140595" y="1407910"/>
            <a:ext cx="89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20D140-9D5D-2E47-B492-85BDE664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61" y="3981512"/>
            <a:ext cx="4229100" cy="16637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72505DF8-93C6-394A-B010-9FD279C82807}"/>
              </a:ext>
            </a:extLst>
          </p:cNvPr>
          <p:cNvSpPr/>
          <p:nvPr/>
        </p:nvSpPr>
        <p:spPr>
          <a:xfrm>
            <a:off x="3021876" y="4211180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1E79A1D-464D-7140-80F4-F2AD289F4A3A}"/>
              </a:ext>
            </a:extLst>
          </p:cNvPr>
          <p:cNvSpPr/>
          <p:nvPr/>
        </p:nvSpPr>
        <p:spPr>
          <a:xfrm>
            <a:off x="3021876" y="4703582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820DAFA9-B6B1-354E-AEE0-381FEA3DCF70}"/>
              </a:ext>
            </a:extLst>
          </p:cNvPr>
          <p:cNvSpPr/>
          <p:nvPr/>
        </p:nvSpPr>
        <p:spPr>
          <a:xfrm>
            <a:off x="3021876" y="5195984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D38FBF-3AFB-4940-9A75-0A27B7CEBFB8}"/>
              </a:ext>
            </a:extLst>
          </p:cNvPr>
          <p:cNvCxnSpPr/>
          <p:nvPr/>
        </p:nvCxnSpPr>
        <p:spPr>
          <a:xfrm>
            <a:off x="4374110" y="4421889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A0D3EF-81AF-1E4C-8E2F-6FD08CA885FF}"/>
              </a:ext>
            </a:extLst>
          </p:cNvPr>
          <p:cNvCxnSpPr/>
          <p:nvPr/>
        </p:nvCxnSpPr>
        <p:spPr>
          <a:xfrm>
            <a:off x="4374110" y="4868321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F90FC3-F3DF-404D-A2F5-31E7772158DB}"/>
              </a:ext>
            </a:extLst>
          </p:cNvPr>
          <p:cNvCxnSpPr/>
          <p:nvPr/>
        </p:nvCxnSpPr>
        <p:spPr>
          <a:xfrm>
            <a:off x="4374110" y="530647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42D8080-F137-2B46-AB0D-027998E0DF35}"/>
              </a:ext>
            </a:extLst>
          </p:cNvPr>
          <p:cNvSpPr txBox="1"/>
          <p:nvPr/>
        </p:nvSpPr>
        <p:spPr>
          <a:xfrm>
            <a:off x="3114471" y="3731569"/>
            <a:ext cx="89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9DC371-9E96-0E4A-8197-BF64CE08C4F7}"/>
              </a:ext>
            </a:extLst>
          </p:cNvPr>
          <p:cNvSpPr txBox="1"/>
          <p:nvPr/>
        </p:nvSpPr>
        <p:spPr>
          <a:xfrm>
            <a:off x="437531" y="4568490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Sem = 0/1/2/3</a:t>
            </a:r>
          </a:p>
        </p:txBody>
      </p:sp>
    </p:spTree>
    <p:extLst>
      <p:ext uri="{BB962C8B-B14F-4D97-AF65-F5344CB8AC3E}">
        <p14:creationId xmlns:p14="http://schemas.microsoft.com/office/powerpoint/2010/main" val="24601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 animBg="1"/>
      <p:bldP spid="18" grpId="0" animBg="1"/>
      <p:bldP spid="23" grpId="0"/>
      <p:bldP spid="25" grpId="0" animBg="1"/>
      <p:bldP spid="26" grpId="0" animBg="1"/>
      <p:bldP spid="27" grpId="0" animBg="1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01DC-61F4-3C48-8FB9-E8CEA4C8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and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6FF9-936D-2548-BCB4-F4688A64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6B5F7-BA36-254D-B474-803496B2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0017C-6245-0446-8496-099E6ED0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D22F3-53A5-9841-9145-920241CF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8663"/>
            <a:ext cx="4724400" cy="2351162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5C22BED-316E-3B43-9D67-5B39A1EE8181}"/>
              </a:ext>
            </a:extLst>
          </p:cNvPr>
          <p:cNvSpPr/>
          <p:nvPr/>
        </p:nvSpPr>
        <p:spPr>
          <a:xfrm>
            <a:off x="4191000" y="4114800"/>
            <a:ext cx="3992101" cy="19923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6ED9817-8A54-014B-849A-FFA1456EC1FC}"/>
              </a:ext>
            </a:extLst>
          </p:cNvPr>
          <p:cNvSpPr/>
          <p:nvPr/>
        </p:nvSpPr>
        <p:spPr>
          <a:xfrm>
            <a:off x="4267200" y="4442128"/>
            <a:ext cx="2133600" cy="134907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54F798-952F-9C4B-A1B5-49E740399D92}"/>
              </a:ext>
            </a:extLst>
          </p:cNvPr>
          <p:cNvSpPr txBox="1"/>
          <p:nvPr/>
        </p:nvSpPr>
        <p:spPr>
          <a:xfrm>
            <a:off x="4698910" y="4926287"/>
            <a:ext cx="121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Mutex 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23C590-99A9-8144-ACEE-289E88441663}"/>
              </a:ext>
            </a:extLst>
          </p:cNvPr>
          <p:cNvSpPr txBox="1"/>
          <p:nvPr/>
        </p:nvSpPr>
        <p:spPr>
          <a:xfrm>
            <a:off x="6569344" y="4926287"/>
            <a:ext cx="125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Semaphore</a:t>
            </a:r>
          </a:p>
        </p:txBody>
      </p:sp>
    </p:spTree>
    <p:extLst>
      <p:ext uri="{BB962C8B-B14F-4D97-AF65-F5344CB8AC3E}">
        <p14:creationId xmlns:p14="http://schemas.microsoft.com/office/powerpoint/2010/main" val="1485717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EAE7-CB05-C947-B4CD-95001B3B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C957A-11A8-F340-9F67-D61D0E56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8B159-A014-1144-AD53-E2EB96B8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8CC58-EAB8-FF42-BE0B-480952C5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C2BE-EE4E-5246-8383-4C3A6F934F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4008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semaphore “</a:t>
            </a:r>
            <a:r>
              <a:rPr lang="en-US" dirty="0" err="1"/>
              <a:t>sem</a:t>
            </a:r>
            <a:r>
              <a:rPr lang="en-US" dirty="0"/>
              <a:t>” is a special integer on which only two operations can be performed.</a:t>
            </a:r>
          </a:p>
          <a:p>
            <a:pPr lvl="1"/>
            <a:r>
              <a:rPr lang="en-US" dirty="0"/>
              <a:t>DOWN(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UP(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Down operation (P; request): 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Checks if a semaphore is &gt; 0,  </a:t>
            </a:r>
            <a:r>
              <a:rPr lang="en-US" dirty="0" err="1"/>
              <a:t>sem</a:t>
            </a:r>
            <a:r>
              <a:rPr lang="en-US" dirty="0"/>
              <a:t>--</a:t>
            </a:r>
          </a:p>
          <a:p>
            <a:pPr lvl="2"/>
            <a:r>
              <a:rPr lang="en-US" sz="1800" dirty="0"/>
              <a:t>Request</a:t>
            </a:r>
            <a:r>
              <a:rPr lang="zh-CN" altLang="en-US" sz="1800" dirty="0"/>
              <a:t> </a:t>
            </a:r>
            <a:r>
              <a:rPr lang="en-US" altLang="zh-CN" sz="1800" dirty="0"/>
              <a:t>one-unit resource and one process enters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if a semaphore &lt;= 0,  wait and sleep</a:t>
            </a:r>
            <a:endParaRPr lang="en-US" sz="1800" dirty="0"/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endParaRPr lang="en-US" sz="1600" dirty="0"/>
          </a:p>
          <a:p>
            <a:r>
              <a:rPr lang="en-US" sz="2800" dirty="0"/>
              <a:t>Up operation (V; release)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 err="1"/>
              <a:t>sem</a:t>
            </a:r>
            <a:r>
              <a:rPr lang="en-US" dirty="0"/>
              <a:t>++</a:t>
            </a:r>
          </a:p>
          <a:p>
            <a:pPr lvl="2"/>
            <a:r>
              <a:rPr lang="en-US" sz="1800" dirty="0"/>
              <a:t>Release one-unit resource and one process leaves</a:t>
            </a:r>
          </a:p>
          <a:p>
            <a:pPr marL="594360" lvl="2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AE388-5C91-184D-BFCE-47EDD993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429" y="2971800"/>
            <a:ext cx="1304888" cy="1739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90DF4-C671-FE45-AC08-75BBB4B5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429" y="4991715"/>
            <a:ext cx="1304888" cy="1730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2EAD1-7FA0-7C4A-B3F9-4073783FA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419600"/>
            <a:ext cx="1066800" cy="924560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A460394D-5E38-7C49-BC89-9F2995B87EBC}"/>
              </a:ext>
            </a:extLst>
          </p:cNvPr>
          <p:cNvSpPr/>
          <p:nvPr/>
        </p:nvSpPr>
        <p:spPr>
          <a:xfrm>
            <a:off x="7391400" y="3651091"/>
            <a:ext cx="1066799" cy="1088433"/>
          </a:xfrm>
          <a:prstGeom prst="arc">
            <a:avLst>
              <a:gd name="adj1" fmla="val 16200000"/>
              <a:gd name="adj2" fmla="val 526989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F908C41-1843-FB42-9CAE-F46CA52C1A28}"/>
              </a:ext>
            </a:extLst>
          </p:cNvPr>
          <p:cNvSpPr/>
          <p:nvPr/>
        </p:nvSpPr>
        <p:spPr>
          <a:xfrm rot="5400000">
            <a:off x="7380583" y="4846724"/>
            <a:ext cx="1066799" cy="1088433"/>
          </a:xfrm>
          <a:prstGeom prst="arc">
            <a:avLst>
              <a:gd name="adj1" fmla="val 16200000"/>
              <a:gd name="adj2" fmla="val 526989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46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42" y="2548467"/>
            <a:ext cx="742950" cy="880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379" y="4868335"/>
            <a:ext cx="8636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782" y="2648177"/>
            <a:ext cx="763905" cy="780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781" y="5051531"/>
            <a:ext cx="763905" cy="7639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3200400" y="3429000"/>
            <a:ext cx="2743200" cy="143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146" y="4884433"/>
            <a:ext cx="577691" cy="577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7428" y="2699887"/>
            <a:ext cx="577691" cy="57769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/>
          <p:nvPr/>
        </p:nvCxnSpPr>
        <p:spPr>
          <a:xfrm>
            <a:off x="2268092" y="3313854"/>
            <a:ext cx="856108" cy="467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2344292" y="4546899"/>
            <a:ext cx="779908" cy="427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683" y="3569308"/>
            <a:ext cx="577691" cy="57769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5843829" y="3231774"/>
            <a:ext cx="779908" cy="427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080" y="5065561"/>
            <a:ext cx="577691" cy="57769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/>
          <p:nvPr/>
        </p:nvCxnSpPr>
        <p:spPr>
          <a:xfrm>
            <a:off x="5766468" y="4779726"/>
            <a:ext cx="856108" cy="467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loud Callout 5">
            <a:extLst>
              <a:ext uri="{FF2B5EF4-FFF2-40B4-BE49-F238E27FC236}">
                <a16:creationId xmlns:a16="http://schemas.microsoft.com/office/drawing/2014/main" id="{8F1C27B7-D692-8F43-B296-A4CF7FC9518A}"/>
              </a:ext>
            </a:extLst>
          </p:cNvPr>
          <p:cNvSpPr/>
          <p:nvPr/>
        </p:nvSpPr>
        <p:spPr>
          <a:xfrm>
            <a:off x="4463622" y="1302245"/>
            <a:ext cx="3384977" cy="990601"/>
          </a:xfrm>
          <a:prstGeom prst="cloudCallout">
            <a:avLst>
              <a:gd name="adj1" fmla="val -27609"/>
              <a:gd name="adj2" fmla="val 113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shared resource in this case?</a:t>
            </a:r>
          </a:p>
        </p:txBody>
      </p:sp>
    </p:spTree>
    <p:extLst>
      <p:ext uri="{BB962C8B-B14F-4D97-AF65-F5344CB8AC3E}">
        <p14:creationId xmlns:p14="http://schemas.microsoft.com/office/powerpoint/2010/main" val="361063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5" y="1369107"/>
            <a:ext cx="422940" cy="501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885" y="2904987"/>
            <a:ext cx="491622" cy="491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6810" y="1429141"/>
            <a:ext cx="434869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810" y="2913313"/>
            <a:ext cx="434869" cy="4348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1480760" y="1968201"/>
            <a:ext cx="1561625" cy="8193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8420" y="2966317"/>
            <a:ext cx="328863" cy="328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592" y="1508875"/>
            <a:ext cx="328863" cy="3288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>
            <a:cxnSpLocks/>
          </p:cNvCxnSpPr>
          <p:nvPr/>
        </p:nvCxnSpPr>
        <p:spPr>
          <a:xfrm>
            <a:off x="995667" y="1780205"/>
            <a:ext cx="487357" cy="266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1035561" y="2759075"/>
            <a:ext cx="443979" cy="33014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1427" y="1564380"/>
            <a:ext cx="328863" cy="3288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3059406" y="1800224"/>
            <a:ext cx="422717" cy="300805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953" y="2966317"/>
            <a:ext cx="328863" cy="32886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>
            <a:cxnSpLocks/>
          </p:cNvCxnSpPr>
          <p:nvPr/>
        </p:nvCxnSpPr>
        <p:spPr>
          <a:xfrm>
            <a:off x="2973341" y="2680482"/>
            <a:ext cx="487357" cy="266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C974C05F-B01E-4848-B5E1-5ED0C4D9B9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apple 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): </a:t>
            </a:r>
          </a:p>
          <a:p>
            <a:pPr lvl="1"/>
            <a:r>
              <a:rPr lang="en-US" sz="2300" dirty="0"/>
              <a:t>Daughter: request apple</a:t>
            </a:r>
          </a:p>
          <a:p>
            <a:pPr lvl="1"/>
            <a:r>
              <a:rPr lang="en-US" sz="2300" dirty="0"/>
              <a:t>Father: release the apple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66C07-E764-184A-9D2B-36CA4CBCFE0B}"/>
              </a:ext>
            </a:extLst>
          </p:cNvPr>
          <p:cNvSpPr txBox="1"/>
          <p:nvPr/>
        </p:nvSpPr>
        <p:spPr>
          <a:xfrm>
            <a:off x="381000" y="4203466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26F66-1564-B344-B008-ADA996350BD0}"/>
              </a:ext>
            </a:extLst>
          </p:cNvPr>
          <p:cNvSpPr txBox="1"/>
          <p:nvPr/>
        </p:nvSpPr>
        <p:spPr>
          <a:xfrm>
            <a:off x="6024974" y="4167706"/>
            <a:ext cx="1797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eat apple</a:t>
            </a:r>
          </a:p>
        </p:txBody>
      </p:sp>
    </p:spTree>
    <p:extLst>
      <p:ext uri="{BB962C8B-B14F-4D97-AF65-F5344CB8AC3E}">
        <p14:creationId xmlns:p14="http://schemas.microsoft.com/office/powerpoint/2010/main" val="141597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3D3A90-BED3-8643-907D-4D3F94E549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86400" cy="4724400"/>
          </a:xfrm>
        </p:spPr>
        <p:txBody>
          <a:bodyPr>
            <a:normAutofit/>
          </a:bodyPr>
          <a:lstStyle/>
          <a:p>
            <a:r>
              <a:rPr lang="en-US" sz="2800" dirty="0"/>
              <a:t>A section of code in a concurrent task that </a:t>
            </a:r>
            <a:r>
              <a:rPr lang="en-US" sz="2800" dirty="0">
                <a:solidFill>
                  <a:schemeClr val="accent2"/>
                </a:solidFill>
              </a:rPr>
              <a:t>modifies or accesses</a:t>
            </a:r>
            <a:r>
              <a:rPr lang="en-US" sz="2800" dirty="0"/>
              <a:t> a resource shared with another task.</a:t>
            </a:r>
          </a:p>
          <a:p>
            <a:endParaRPr lang="en-US" sz="2800" dirty="0"/>
          </a:p>
          <a:p>
            <a:r>
              <a:rPr lang="en-US" sz="2800" dirty="0"/>
              <a:t>Examples</a:t>
            </a:r>
          </a:p>
          <a:p>
            <a:pPr lvl="1"/>
            <a:r>
              <a:rPr lang="en-US" sz="2000" dirty="0"/>
              <a:t>A piece of code that reads from or writes to a shared memory region</a:t>
            </a:r>
          </a:p>
          <a:p>
            <a:pPr lvl="1"/>
            <a:r>
              <a:rPr lang="en-US" sz="2000" dirty="0"/>
              <a:t>Or a code that modifies or traverses a shared linked list.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3BEA6-0314-E849-9F00-832C1586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057400"/>
            <a:ext cx="2451824" cy="2743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416412-4A4D-9646-AFCB-0ECC5C26D823}"/>
              </a:ext>
            </a:extLst>
          </p:cNvPr>
          <p:cNvSpPr/>
          <p:nvPr/>
        </p:nvSpPr>
        <p:spPr>
          <a:xfrm>
            <a:off x="7010400" y="2971800"/>
            <a:ext cx="1371600" cy="381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885" y="1369107"/>
            <a:ext cx="422940" cy="501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85" y="2904987"/>
            <a:ext cx="491622" cy="491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810" y="1429141"/>
            <a:ext cx="434869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6810" y="2913313"/>
            <a:ext cx="434869" cy="4348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1480760" y="1968201"/>
            <a:ext cx="1561625" cy="8193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420" y="2966317"/>
            <a:ext cx="328863" cy="328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18592" y="1508875"/>
            <a:ext cx="328863" cy="3288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>
            <a:cxnSpLocks/>
          </p:cNvCxnSpPr>
          <p:nvPr/>
        </p:nvCxnSpPr>
        <p:spPr>
          <a:xfrm>
            <a:off x="995667" y="1780205"/>
            <a:ext cx="487357" cy="26622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1035561" y="2759075"/>
            <a:ext cx="443979" cy="3301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427" y="1564380"/>
            <a:ext cx="328863" cy="3288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3059406" y="1800224"/>
            <a:ext cx="422717" cy="3008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77953" y="2966317"/>
            <a:ext cx="328863" cy="32886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>
            <a:cxnSpLocks/>
          </p:cNvCxnSpPr>
          <p:nvPr/>
        </p:nvCxnSpPr>
        <p:spPr>
          <a:xfrm>
            <a:off x="2973341" y="2680482"/>
            <a:ext cx="487357" cy="26622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C974C05F-B01E-4848-B5E1-5ED0C4D9B9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pear 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): </a:t>
            </a:r>
          </a:p>
          <a:p>
            <a:pPr lvl="1"/>
            <a:r>
              <a:rPr lang="en-US" sz="2300" dirty="0"/>
              <a:t>Son: request pear</a:t>
            </a:r>
          </a:p>
          <a:p>
            <a:pPr lvl="1"/>
            <a:r>
              <a:rPr lang="en-US" sz="2300" dirty="0"/>
              <a:t>Mother: release the pear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C63B0-5FE4-9243-9E0D-CBED6CD4A1EF}"/>
              </a:ext>
            </a:extLst>
          </p:cNvPr>
          <p:cNvSpPr txBox="1"/>
          <p:nvPr/>
        </p:nvSpPr>
        <p:spPr>
          <a:xfrm>
            <a:off x="2209800" y="4185586"/>
            <a:ext cx="1637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put pear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8234A9-1575-6C47-A4F0-D9C6219C23A3}"/>
              </a:ext>
            </a:extLst>
          </p:cNvPr>
          <p:cNvSpPr txBox="1"/>
          <p:nvPr/>
        </p:nvSpPr>
        <p:spPr>
          <a:xfrm>
            <a:off x="4196174" y="4185586"/>
            <a:ext cx="1428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eat pear</a:t>
            </a:r>
          </a:p>
        </p:txBody>
      </p:sp>
    </p:spTree>
    <p:extLst>
      <p:ext uri="{BB962C8B-B14F-4D97-AF65-F5344CB8AC3E}">
        <p14:creationId xmlns:p14="http://schemas.microsoft.com/office/powerpoint/2010/main" val="10169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plate (s3): </a:t>
            </a:r>
          </a:p>
          <a:p>
            <a:pPr lvl="1"/>
            <a:r>
              <a:rPr lang="en-US" dirty="0"/>
              <a:t>Son/Daughter: release the space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sz="2300" dirty="0"/>
              <a:t>Father/Mother: request the space</a:t>
            </a:r>
            <a:endParaRPr lang="en-US" sz="2300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37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pear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9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pear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57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2" y="4540028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60" y="4536895"/>
            <a:ext cx="4157317" cy="2218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remain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apple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641139" y="3026605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apple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remain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pear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apple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remain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873827" y="5943600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867400" y="498221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5183124" y="49119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5200482" y="585862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716510" y="614264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710083" y="5181256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1025807" y="511094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1043165" y="605767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V(s2)</a:t>
            </a:r>
          </a:p>
        </p:txBody>
      </p:sp>
    </p:spTree>
    <p:extLst>
      <p:ext uri="{BB962C8B-B14F-4D97-AF65-F5344CB8AC3E}">
        <p14:creationId xmlns:p14="http://schemas.microsoft.com/office/powerpoint/2010/main" val="1492633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2A10-501A-0546-A55D-2CD052A9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1295400"/>
            <a:ext cx="5983706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9821F8-0448-224E-B736-4074BE37C103}"/>
              </a:ext>
            </a:extLst>
          </p:cNvPr>
          <p:cNvSpPr/>
          <p:nvPr/>
        </p:nvSpPr>
        <p:spPr>
          <a:xfrm>
            <a:off x="6515247" y="1600200"/>
            <a:ext cx="2664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pthread</a:t>
            </a:r>
            <a:r>
              <a:rPr lang="en-US" dirty="0"/>
              <a:t> </a:t>
            </a:r>
            <a:r>
              <a:rPr lang="en-US" dirty="0" err="1"/>
              <a:t>semaphore.c</a:t>
            </a:r>
            <a:r>
              <a:rPr lang="en-US" dirty="0"/>
              <a:t> -o </a:t>
            </a:r>
            <a:r>
              <a:rPr lang="en-US" dirty="0" err="1"/>
              <a:t>semaphore.o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64953-91B0-DB49-831A-E1DB726481A5}"/>
              </a:ext>
            </a:extLst>
          </p:cNvPr>
          <p:cNvSpPr/>
          <p:nvPr/>
        </p:nvSpPr>
        <p:spPr>
          <a:xfrm>
            <a:off x="6556152" y="3715434"/>
            <a:ext cx="2324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https://youtu.be/ZIWwvcuROME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2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7F34C-E3D0-0F44-9E58-5A1D4D833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57"/>
          <a:stretch/>
        </p:blipFill>
        <p:spPr>
          <a:xfrm>
            <a:off x="797052" y="1676400"/>
            <a:ext cx="7239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99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502318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Deadlocks: philosopher dining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E1474C-47C7-AA42-BAC0-29D0EB79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499" y="4538088"/>
            <a:ext cx="1384300" cy="146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736777-1A4E-EE43-9388-A704C862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5582">
            <a:off x="1793766" y="3988753"/>
            <a:ext cx="1270000" cy="127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FC6E0B-4113-C44F-9FF1-EE413E857E35}"/>
              </a:ext>
            </a:extLst>
          </p:cNvPr>
          <p:cNvSpPr txBox="1"/>
          <p:nvPr/>
        </p:nvSpPr>
        <p:spPr>
          <a:xfrm>
            <a:off x="2582372" y="4132525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735D11-3A6D-504A-855B-27A9505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96" y="4684999"/>
            <a:ext cx="1035050" cy="1035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FF4390-526B-5B46-9338-8018E8EC5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53986" y="4500196"/>
            <a:ext cx="872354" cy="9969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9FDC89-8C17-6A49-A845-27BD28ACE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57692">
            <a:off x="1734825" y="5248383"/>
            <a:ext cx="872354" cy="9969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DAAB97-BEA6-374E-A066-6985134B4DD4}"/>
              </a:ext>
            </a:extLst>
          </p:cNvPr>
          <p:cNvSpPr txBox="1"/>
          <p:nvPr/>
        </p:nvSpPr>
        <p:spPr>
          <a:xfrm>
            <a:off x="872927" y="4207649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978A0F-58D4-0D44-AD58-38845C609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11378" flipH="1">
            <a:off x="5732397" y="4585554"/>
            <a:ext cx="1408091" cy="1422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004CE2C-A128-214D-8377-D09A951B7380}"/>
              </a:ext>
            </a:extLst>
          </p:cNvPr>
          <p:cNvSpPr txBox="1"/>
          <p:nvPr/>
        </p:nvSpPr>
        <p:spPr>
          <a:xfrm>
            <a:off x="5817394" y="533838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AB9D01-820B-614E-8E55-9D6C1DBDF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635" y="4963538"/>
            <a:ext cx="1035050" cy="10350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7D5877-A7C6-B14A-A3F5-2A147F742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6451379" y="5144095"/>
            <a:ext cx="872354" cy="10350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31E4A9-33AA-CD42-9319-D929C834B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57692" flipV="1">
            <a:off x="6449644" y="4559713"/>
            <a:ext cx="875823" cy="10009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58C0F2-6F16-094F-A77C-3837208F38E0}"/>
              </a:ext>
            </a:extLst>
          </p:cNvPr>
          <p:cNvSpPr txBox="1"/>
          <p:nvPr/>
        </p:nvSpPr>
        <p:spPr>
          <a:xfrm>
            <a:off x="7239613" y="454265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AD7C5-CB6E-0340-809E-89448B4B1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382" y="0"/>
            <a:ext cx="3454400" cy="4025900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2D87820-13B0-354A-8E1D-DBDBDF6B88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733800" cy="2209800"/>
          </a:xfrm>
        </p:spPr>
        <p:txBody>
          <a:bodyPr>
            <a:normAutofit/>
          </a:bodyPr>
          <a:lstStyle/>
          <a:p>
            <a:r>
              <a:rPr lang="en-US" dirty="0"/>
              <a:t>Six people</a:t>
            </a:r>
          </a:p>
          <a:p>
            <a:r>
              <a:rPr lang="en-US" dirty="0"/>
              <a:t>Three folks </a:t>
            </a:r>
          </a:p>
          <a:p>
            <a:r>
              <a:rPr lang="en-US" dirty="0"/>
              <a:t>Three knives</a:t>
            </a:r>
          </a:p>
        </p:txBody>
      </p:sp>
    </p:spTree>
    <p:extLst>
      <p:ext uri="{BB962C8B-B14F-4D97-AF65-F5344CB8AC3E}">
        <p14:creationId xmlns:p14="http://schemas.microsoft.com/office/powerpoint/2010/main" val="858184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A5140-4CCA-9B45-9A35-2238C0D8BE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048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When two or more threads stop making progress indefinitely because they are </a:t>
            </a:r>
            <a:r>
              <a:rPr lang="en-US" b="1" dirty="0">
                <a:solidFill>
                  <a:schemeClr val="accent2"/>
                </a:solidFill>
              </a:rPr>
              <a:t>all waiting for each other </a:t>
            </a:r>
            <a:r>
              <a:rPr lang="en-US" dirty="0"/>
              <a:t>to do something. </a:t>
            </a:r>
          </a:p>
          <a:p>
            <a:pPr lvl="1"/>
            <a:r>
              <a:rPr lang="en-US" dirty="0"/>
              <a:t>If process A waits for process B to release a resource, and </a:t>
            </a:r>
          </a:p>
          <a:p>
            <a:pPr lvl="1"/>
            <a:r>
              <a:rPr lang="en-US" dirty="0"/>
              <a:t>Process B is waiting for process A to release another resource at the same time. </a:t>
            </a:r>
          </a:p>
          <a:p>
            <a:pPr lvl="1"/>
            <a:r>
              <a:rPr lang="en-US" dirty="0"/>
              <a:t>In this case, neither A not B can proceed because both are waiting for the other to proceed.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8819A7-1398-2046-863B-532F58BE2500}"/>
              </a:ext>
            </a:extLst>
          </p:cNvPr>
          <p:cNvSpPr/>
          <p:nvPr/>
        </p:nvSpPr>
        <p:spPr>
          <a:xfrm>
            <a:off x="1447800" y="4876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21265-ABD4-7948-AE3A-13EB720EE7F9}"/>
              </a:ext>
            </a:extLst>
          </p:cNvPr>
          <p:cNvSpPr/>
          <p:nvPr/>
        </p:nvSpPr>
        <p:spPr>
          <a:xfrm>
            <a:off x="6248400" y="4876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B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051E840-BEE7-C445-BE9F-F4C53FCE2D0D}"/>
              </a:ext>
            </a:extLst>
          </p:cNvPr>
          <p:cNvSpPr/>
          <p:nvPr/>
        </p:nvSpPr>
        <p:spPr>
          <a:xfrm>
            <a:off x="4038600" y="441960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R1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70D19C3-EEB9-CF4E-BD4D-06FC064144C1}"/>
              </a:ext>
            </a:extLst>
          </p:cNvPr>
          <p:cNvSpPr/>
          <p:nvPr/>
        </p:nvSpPr>
        <p:spPr>
          <a:xfrm>
            <a:off x="4038600" y="573151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731F37-2D47-DB45-92FA-F628DBAFCEEB}"/>
              </a:ext>
            </a:extLst>
          </p:cNvPr>
          <p:cNvCxnSpPr>
            <a:cxnSpLocks/>
            <a:endCxn id="10" idx="5"/>
          </p:cNvCxnSpPr>
          <p:nvPr/>
        </p:nvCxnSpPr>
        <p:spPr>
          <a:xfrm flipV="1">
            <a:off x="2743200" y="4602480"/>
            <a:ext cx="1341120" cy="402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916DEC-8F2D-E14F-B419-661E58BF21C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5289550"/>
            <a:ext cx="1345922" cy="619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72427B-DDE3-554A-880D-B3171D1FE23C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4907280" y="5289550"/>
            <a:ext cx="1341120" cy="624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247D91-0366-A442-89BC-DE62D4D5E76D}"/>
              </a:ext>
            </a:extLst>
          </p:cNvPr>
          <p:cNvCxnSpPr>
            <a:cxnSpLocks/>
          </p:cNvCxnSpPr>
          <p:nvPr/>
        </p:nvCxnSpPr>
        <p:spPr>
          <a:xfrm>
            <a:off x="4907280" y="4613910"/>
            <a:ext cx="1341120" cy="379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7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2100-B4B3-2043-8873-5095584B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1DDF9-98E0-1D4A-B4E1-0F65041A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0BAED-1F55-E544-9C97-F5AFF4D8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8F2D1-2063-6348-9545-9C407D32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8819A7-1398-2046-863B-532F58BE2500}"/>
              </a:ext>
            </a:extLst>
          </p:cNvPr>
          <p:cNvSpPr/>
          <p:nvPr/>
        </p:nvSpPr>
        <p:spPr>
          <a:xfrm>
            <a:off x="1447800" y="1828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21265-ABD4-7948-AE3A-13EB720EE7F9}"/>
              </a:ext>
            </a:extLst>
          </p:cNvPr>
          <p:cNvSpPr/>
          <p:nvPr/>
        </p:nvSpPr>
        <p:spPr>
          <a:xfrm>
            <a:off x="6248400" y="1828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B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051E840-BEE7-C445-BE9F-F4C53FCE2D0D}"/>
              </a:ext>
            </a:extLst>
          </p:cNvPr>
          <p:cNvSpPr/>
          <p:nvPr/>
        </p:nvSpPr>
        <p:spPr>
          <a:xfrm>
            <a:off x="4038600" y="137160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R1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70D19C3-EEB9-CF4E-BD4D-06FC064144C1}"/>
              </a:ext>
            </a:extLst>
          </p:cNvPr>
          <p:cNvSpPr/>
          <p:nvPr/>
        </p:nvSpPr>
        <p:spPr>
          <a:xfrm>
            <a:off x="4038600" y="268351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731F37-2D47-DB45-92FA-F628DBAFCEEB}"/>
              </a:ext>
            </a:extLst>
          </p:cNvPr>
          <p:cNvCxnSpPr>
            <a:cxnSpLocks/>
            <a:endCxn id="10" idx="5"/>
          </p:cNvCxnSpPr>
          <p:nvPr/>
        </p:nvCxnSpPr>
        <p:spPr>
          <a:xfrm flipV="1">
            <a:off x="2743200" y="1554480"/>
            <a:ext cx="1341120" cy="402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916DEC-8F2D-E14F-B419-661E58BF21C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2241550"/>
            <a:ext cx="1345922" cy="619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72427B-DDE3-554A-880D-B3171D1FE23C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4907280" y="2241550"/>
            <a:ext cx="1341120" cy="624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247D91-0366-A442-89BC-DE62D4D5E76D}"/>
              </a:ext>
            </a:extLst>
          </p:cNvPr>
          <p:cNvCxnSpPr>
            <a:cxnSpLocks/>
          </p:cNvCxnSpPr>
          <p:nvPr/>
        </p:nvCxnSpPr>
        <p:spPr>
          <a:xfrm>
            <a:off x="4907280" y="1565910"/>
            <a:ext cx="1341120" cy="379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87E98-3A80-F347-85A5-D91DE8B56495}"/>
              </a:ext>
            </a:extLst>
          </p:cNvPr>
          <p:cNvSpPr/>
          <p:nvPr/>
        </p:nvSpPr>
        <p:spPr>
          <a:xfrm>
            <a:off x="269852" y="3825915"/>
            <a:ext cx="3429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pthread_mutex_lock</a:t>
            </a:r>
            <a:r>
              <a:rPr lang="en-US" dirty="0"/>
              <a:t>(&amp;R1);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 1 */ </a:t>
            </a:r>
            <a:r>
              <a:rPr lang="en-US" dirty="0" err="1"/>
              <a:t>pthread_mutex_lock</a:t>
            </a:r>
            <a:r>
              <a:rPr lang="en-US" dirty="0"/>
              <a:t>(&amp;R2);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resources 1 and 2 */</a:t>
            </a:r>
          </a:p>
          <a:p>
            <a:r>
              <a:rPr lang="en-US" dirty="0" err="1"/>
              <a:t>do_something</a:t>
            </a:r>
            <a:r>
              <a:rPr lang="en-US" dirty="0"/>
              <a:t>();</a:t>
            </a:r>
          </a:p>
          <a:p>
            <a:r>
              <a:rPr lang="en-US" dirty="0" err="1"/>
              <a:t>pthread_mutex_unlock</a:t>
            </a:r>
            <a:r>
              <a:rPr lang="en-US" dirty="0"/>
              <a:t>(&amp;R2); </a:t>
            </a:r>
            <a:r>
              <a:rPr lang="en-US" dirty="0" err="1"/>
              <a:t>pthread_mutex_unlock</a:t>
            </a:r>
            <a:r>
              <a:rPr lang="en-US" dirty="0"/>
              <a:t>(&amp;R1);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7AAF68-B4C2-454A-9063-75AF9B842406}"/>
              </a:ext>
            </a:extLst>
          </p:cNvPr>
          <p:cNvSpPr/>
          <p:nvPr/>
        </p:nvSpPr>
        <p:spPr>
          <a:xfrm>
            <a:off x="900514" y="3326805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Thread 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4A1382-215F-6746-9318-761F5F476AB3}"/>
              </a:ext>
            </a:extLst>
          </p:cNvPr>
          <p:cNvSpPr/>
          <p:nvPr/>
        </p:nvSpPr>
        <p:spPr>
          <a:xfrm>
            <a:off x="6854952" y="3363335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Thread 2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4B12C0-10AF-094A-B568-889B1F30FED2}"/>
              </a:ext>
            </a:extLst>
          </p:cNvPr>
          <p:cNvSpPr/>
          <p:nvPr/>
        </p:nvSpPr>
        <p:spPr>
          <a:xfrm>
            <a:off x="5864352" y="3810000"/>
            <a:ext cx="3279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pthread_mutex_lock</a:t>
            </a:r>
            <a:r>
              <a:rPr lang="en-US" dirty="0"/>
              <a:t>(&amp;R2);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 2 */ </a:t>
            </a:r>
            <a:r>
              <a:rPr lang="en-US" dirty="0" err="1"/>
              <a:t>pthread_mutex_lock</a:t>
            </a:r>
            <a:r>
              <a:rPr lang="en-US" dirty="0"/>
              <a:t>(&amp;R1);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resources 1 and 2 */</a:t>
            </a:r>
          </a:p>
          <a:p>
            <a:r>
              <a:rPr lang="en-US" dirty="0" err="1"/>
              <a:t>do_something</a:t>
            </a:r>
            <a:r>
              <a:rPr lang="en-US" dirty="0"/>
              <a:t>();</a:t>
            </a:r>
          </a:p>
          <a:p>
            <a:r>
              <a:rPr lang="en-US" dirty="0" err="1"/>
              <a:t>pthread_mutex_unlock</a:t>
            </a:r>
            <a:r>
              <a:rPr lang="en-US" dirty="0"/>
              <a:t>(&amp;R1); </a:t>
            </a:r>
            <a:r>
              <a:rPr lang="en-US" dirty="0" err="1"/>
              <a:t>pthread_mutex_unlock</a:t>
            </a:r>
            <a:r>
              <a:rPr lang="en-US" dirty="0"/>
              <a:t>(&amp;R2);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83B893-28E1-2D45-9444-AEAC765DBF8B}"/>
              </a:ext>
            </a:extLst>
          </p:cNvPr>
          <p:cNvCxnSpPr>
            <a:cxnSpLocks/>
          </p:cNvCxnSpPr>
          <p:nvPr/>
        </p:nvCxnSpPr>
        <p:spPr>
          <a:xfrm flipH="1">
            <a:off x="3059732" y="4542588"/>
            <a:ext cx="400708" cy="10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7C231E-3848-D142-A81B-287B4BCC5F80}"/>
              </a:ext>
            </a:extLst>
          </p:cNvPr>
          <p:cNvCxnSpPr>
            <a:cxnSpLocks/>
          </p:cNvCxnSpPr>
          <p:nvPr/>
        </p:nvCxnSpPr>
        <p:spPr>
          <a:xfrm>
            <a:off x="5373457" y="4564202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loud 25">
            <a:extLst>
              <a:ext uri="{FF2B5EF4-FFF2-40B4-BE49-F238E27FC236}">
                <a16:creationId xmlns:a16="http://schemas.microsoft.com/office/drawing/2014/main" id="{E87D6A14-1EED-4548-840B-A425ABC93439}"/>
              </a:ext>
            </a:extLst>
          </p:cNvPr>
          <p:cNvSpPr/>
          <p:nvPr/>
        </p:nvSpPr>
        <p:spPr>
          <a:xfrm>
            <a:off x="3581400" y="4132125"/>
            <a:ext cx="1641786" cy="8492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Stuck right here</a:t>
            </a:r>
          </a:p>
        </p:txBody>
      </p:sp>
    </p:spTree>
    <p:extLst>
      <p:ext uri="{BB962C8B-B14F-4D97-AF65-F5344CB8AC3E}">
        <p14:creationId xmlns:p14="http://schemas.microsoft.com/office/powerpoint/2010/main" val="1116925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808BF-73F7-2044-84B2-9DCFABDB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Joke about Deadlock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5C81-7971-A740-9E46-1018B4DB8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875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84943B-869E-B441-AC72-657AC7F3F6DB}"/>
              </a:ext>
            </a:extLst>
          </p:cNvPr>
          <p:cNvSpPr/>
          <p:nvPr/>
        </p:nvSpPr>
        <p:spPr>
          <a:xfrm>
            <a:off x="2238375" y="1600200"/>
            <a:ext cx="2105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-apple-system"/>
              </a:rPr>
              <a:t>Interviewer: Explain us the deadlock, and we'll hire you.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E3044-B2EF-D346-AC80-B495E9B502FA}"/>
              </a:ext>
            </a:extLst>
          </p:cNvPr>
          <p:cNvSpPr/>
          <p:nvPr/>
        </p:nvSpPr>
        <p:spPr>
          <a:xfrm>
            <a:off x="4895848" y="1905000"/>
            <a:ext cx="1847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-apple-system"/>
              </a:rPr>
              <a:t>Interviewee: Hire me, and I'll explain it to you.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5D723AD7-0374-2547-A3D8-3180366E8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555D4-C8E1-0247-B803-C0DFF9AD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25BE324-C441-0445-9B86-444FE5E8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3738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4F9B4-0564-9844-9CAB-CA3B2181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5" y="1295400"/>
            <a:ext cx="5340886" cy="4953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FE717A-2B6C-E046-A6A5-2996267A8806}"/>
              </a:ext>
            </a:extLst>
          </p:cNvPr>
          <p:cNvSpPr/>
          <p:nvPr/>
        </p:nvSpPr>
        <p:spPr>
          <a:xfrm>
            <a:off x="838200" y="2971800"/>
            <a:ext cx="3276600" cy="9906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4343400" y="1828800"/>
            <a:ext cx="3763450" cy="73152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Critical section: All threads read and write the shared counter</a:t>
            </a:r>
          </a:p>
        </p:txBody>
      </p:sp>
    </p:spTree>
    <p:extLst>
      <p:ext uri="{BB962C8B-B14F-4D97-AF65-F5344CB8AC3E}">
        <p14:creationId xmlns:p14="http://schemas.microsoft.com/office/powerpoint/2010/main" val="3787378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88BA-1A29-8E4A-86FA-A517DB60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3470"/>
            <a:ext cx="4038587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Deadlock example: Priority Inversion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9951D-7852-DD45-A9C2-96076C355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C09B8-8F7F-ED46-B8A7-1766D9D3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137CF-B455-734C-9A76-CEE68A32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4D7FC-7DA5-934C-8496-A59119E2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2819400" cy="2579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C33F2-ECC5-654E-B2B4-D58F3450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029200"/>
            <a:ext cx="1295400" cy="1078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CA3C79-B1D1-894B-A77F-E0321FC4D2F2}"/>
              </a:ext>
            </a:extLst>
          </p:cNvPr>
          <p:cNvSpPr/>
          <p:nvPr/>
        </p:nvSpPr>
        <p:spPr>
          <a:xfrm>
            <a:off x="457200" y="4238628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1997/07/04 Pathfinder </a:t>
            </a:r>
          </a:p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—&gt; Mars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A2946F-18EA-724A-AB8F-8F84A3AE497E}"/>
              </a:ext>
            </a:extLst>
          </p:cNvPr>
          <p:cNvSpPr/>
          <p:nvPr/>
        </p:nvSpPr>
        <p:spPr>
          <a:xfrm>
            <a:off x="5257800" y="2030244"/>
            <a:ext cx="2348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Priority: T1 &gt; T2 &gt; T3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DAC034-FFA3-124F-A600-72A710B828E3}"/>
              </a:ext>
            </a:extLst>
          </p:cNvPr>
          <p:cNvSpPr/>
          <p:nvPr/>
        </p:nvSpPr>
        <p:spPr>
          <a:xfrm>
            <a:off x="3749854" y="268128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T1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E12CBE-1410-5D49-994D-8C64AB5D7930}"/>
              </a:ext>
            </a:extLst>
          </p:cNvPr>
          <p:cNvSpPr/>
          <p:nvPr/>
        </p:nvSpPr>
        <p:spPr>
          <a:xfrm>
            <a:off x="3749854" y="351228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T2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D02F4B-7C79-6A45-964B-8665168B2979}"/>
              </a:ext>
            </a:extLst>
          </p:cNvPr>
          <p:cNvSpPr/>
          <p:nvPr/>
        </p:nvSpPr>
        <p:spPr>
          <a:xfrm>
            <a:off x="3749854" y="438172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T3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906AFD-25E1-1F48-A0CE-F73B1915CA8E}"/>
              </a:ext>
            </a:extLst>
          </p:cNvPr>
          <p:cNvCxnSpPr>
            <a:stCxn id="12" idx="3"/>
          </p:cNvCxnSpPr>
          <p:nvPr/>
        </p:nvCxnSpPr>
        <p:spPr>
          <a:xfrm>
            <a:off x="4191000" y="2865955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2E124D-AB4F-474F-9EF1-1F9B3800799F}"/>
              </a:ext>
            </a:extLst>
          </p:cNvPr>
          <p:cNvCxnSpPr>
            <a:cxnSpLocks/>
          </p:cNvCxnSpPr>
          <p:nvPr/>
        </p:nvCxnSpPr>
        <p:spPr>
          <a:xfrm>
            <a:off x="4589025" y="4566392"/>
            <a:ext cx="8162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3E6B15-DE54-1E47-9C7C-DBF7C5A6863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191000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06BE6-51AC-174D-831E-C37F4460F8DD}"/>
              </a:ext>
            </a:extLst>
          </p:cNvPr>
          <p:cNvCxnSpPr>
            <a:cxnSpLocks/>
          </p:cNvCxnSpPr>
          <p:nvPr/>
        </p:nvCxnSpPr>
        <p:spPr>
          <a:xfrm>
            <a:off x="4593921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AC2E91-6F73-C54B-B9E6-1639D295B231}"/>
              </a:ext>
            </a:extLst>
          </p:cNvPr>
          <p:cNvCxnSpPr>
            <a:cxnSpLocks/>
          </p:cNvCxnSpPr>
          <p:nvPr/>
        </p:nvCxnSpPr>
        <p:spPr>
          <a:xfrm>
            <a:off x="5434209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33BABD-1540-8640-ABE8-1CE2417491D5}"/>
              </a:ext>
            </a:extLst>
          </p:cNvPr>
          <p:cNvCxnSpPr>
            <a:cxnSpLocks/>
          </p:cNvCxnSpPr>
          <p:nvPr/>
        </p:nvCxnSpPr>
        <p:spPr>
          <a:xfrm>
            <a:off x="5434209" y="3730680"/>
            <a:ext cx="16158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34AC23-6FDB-D14A-950B-D2B98B8CDCF0}"/>
              </a:ext>
            </a:extLst>
          </p:cNvPr>
          <p:cNvCxnSpPr>
            <a:cxnSpLocks/>
          </p:cNvCxnSpPr>
          <p:nvPr/>
        </p:nvCxnSpPr>
        <p:spPr>
          <a:xfrm>
            <a:off x="7050024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252205-290A-EE4E-8374-C674281D7892}"/>
              </a:ext>
            </a:extLst>
          </p:cNvPr>
          <p:cNvCxnSpPr>
            <a:cxnSpLocks/>
          </p:cNvCxnSpPr>
          <p:nvPr/>
        </p:nvCxnSpPr>
        <p:spPr>
          <a:xfrm>
            <a:off x="7050024" y="4566392"/>
            <a:ext cx="8162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7B99DA-1F85-3E46-9311-AD97EA4DA568}"/>
              </a:ext>
            </a:extLst>
          </p:cNvPr>
          <p:cNvCxnSpPr>
            <a:cxnSpLocks/>
          </p:cNvCxnSpPr>
          <p:nvPr/>
        </p:nvCxnSpPr>
        <p:spPr>
          <a:xfrm>
            <a:off x="7891356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4F5A0E-0876-DC4A-9804-871FDDEEF97E}"/>
              </a:ext>
            </a:extLst>
          </p:cNvPr>
          <p:cNvCxnSpPr/>
          <p:nvPr/>
        </p:nvCxnSpPr>
        <p:spPr>
          <a:xfrm>
            <a:off x="7891356" y="2865955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F1E55E-60D3-6D4C-9FA3-998C50B25E99}"/>
              </a:ext>
            </a:extLst>
          </p:cNvPr>
          <p:cNvCxnSpPr>
            <a:cxnSpLocks/>
          </p:cNvCxnSpPr>
          <p:nvPr/>
        </p:nvCxnSpPr>
        <p:spPr>
          <a:xfrm>
            <a:off x="8272356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3276600" y="1894672"/>
            <a:ext cx="1295400" cy="536375"/>
          </a:xfrm>
          <a:prstGeom prst="wedgeRoundRectCallout">
            <a:avLst>
              <a:gd name="adj1" fmla="val 45831"/>
              <a:gd name="adj2" fmla="val 11610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Wait on T3 I/O processing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BA779DF7-9527-3C46-A816-ADC8F353FD90}"/>
              </a:ext>
            </a:extLst>
          </p:cNvPr>
          <p:cNvSpPr/>
          <p:nvPr/>
        </p:nvSpPr>
        <p:spPr>
          <a:xfrm>
            <a:off x="5598294" y="3095001"/>
            <a:ext cx="1220797" cy="315296"/>
          </a:xfrm>
          <a:prstGeom prst="wedgeRoundRectCallout">
            <a:avLst>
              <a:gd name="adj1" fmla="val -59852"/>
              <a:gd name="adj2" fmla="val 12404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IRQ happens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8378140" y="2938717"/>
            <a:ext cx="709095" cy="627863"/>
          </a:xfrm>
          <a:prstGeom prst="wedgeRoundRectCallout">
            <a:avLst>
              <a:gd name="adj1" fmla="val -111386"/>
              <a:gd name="adj2" fmla="val 622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Finish I/O work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2A8B1B-B252-6949-8AA0-08869C9FF9B0}"/>
              </a:ext>
            </a:extLst>
          </p:cNvPr>
          <p:cNvCxnSpPr>
            <a:cxnSpLocks/>
          </p:cNvCxnSpPr>
          <p:nvPr/>
        </p:nvCxnSpPr>
        <p:spPr>
          <a:xfrm>
            <a:off x="4191000" y="5334000"/>
            <a:ext cx="1243209" cy="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C00154-C0C1-B640-A1D7-F03F7E4E5397}"/>
              </a:ext>
            </a:extLst>
          </p:cNvPr>
          <p:cNvCxnSpPr>
            <a:cxnSpLocks/>
          </p:cNvCxnSpPr>
          <p:nvPr/>
        </p:nvCxnSpPr>
        <p:spPr>
          <a:xfrm>
            <a:off x="5434209" y="5334000"/>
            <a:ext cx="16158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00D0F6BF-3AC2-F042-96FA-1A4E25DCD001}"/>
              </a:ext>
            </a:extLst>
          </p:cNvPr>
          <p:cNvSpPr/>
          <p:nvPr/>
        </p:nvSpPr>
        <p:spPr>
          <a:xfrm>
            <a:off x="3389333" y="5568253"/>
            <a:ext cx="1612330" cy="730539"/>
          </a:xfrm>
          <a:prstGeom prst="wedgeRoundRectCallout">
            <a:avLst>
              <a:gd name="adj1" fmla="val 46608"/>
              <a:gd name="adj2" fmla="val -937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High priority tasks proactively give up execution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2093246B-928A-1B40-93C8-B78F8B3103C4}"/>
              </a:ext>
            </a:extLst>
          </p:cNvPr>
          <p:cNvSpPr/>
          <p:nvPr/>
        </p:nvSpPr>
        <p:spPr>
          <a:xfrm>
            <a:off x="6107107" y="5420940"/>
            <a:ext cx="954906" cy="730539"/>
          </a:xfrm>
          <a:prstGeom prst="wedgeRoundRectCallout">
            <a:avLst>
              <a:gd name="adj1" fmla="val -43903"/>
              <a:gd name="adj2" fmla="val -9543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Priority inversion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8CDA8-4E68-4C46-9330-416B0E60C71B}"/>
              </a:ext>
            </a:extLst>
          </p:cNvPr>
          <p:cNvSpPr/>
          <p:nvPr/>
        </p:nvSpPr>
        <p:spPr>
          <a:xfrm>
            <a:off x="4191000" y="72121"/>
            <a:ext cx="4997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https://www.youtube.com/watch?v=lyx7kARrGeM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AA2BE-F859-B24C-9363-DBE7E4BE0816}"/>
              </a:ext>
            </a:extLst>
          </p:cNvPr>
          <p:cNvSpPr/>
          <p:nvPr/>
        </p:nvSpPr>
        <p:spPr>
          <a:xfrm>
            <a:off x="4190999" y="424475"/>
            <a:ext cx="4997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https://www.youtube.com/watch?v=t9RM5xcNUak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52A9-D633-DA42-8B21-0BF244ACADD3}"/>
              </a:ext>
            </a:extLst>
          </p:cNvPr>
          <p:cNvSpPr/>
          <p:nvPr/>
        </p:nvSpPr>
        <p:spPr>
          <a:xfrm>
            <a:off x="4190993" y="77443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6"/>
              </a:rPr>
              <a:t>https://www.rapitasystems.com/blog/what-really-happened-to-the-software-on-the-mars-pathfinder-spacecraft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 vs. Race condition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4F9B4-0564-9844-9CAB-CA3B2181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5" y="1295400"/>
            <a:ext cx="5340886" cy="4953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FE717A-2B6C-E046-A6A5-2996267A8806}"/>
              </a:ext>
            </a:extLst>
          </p:cNvPr>
          <p:cNvSpPr/>
          <p:nvPr/>
        </p:nvSpPr>
        <p:spPr>
          <a:xfrm>
            <a:off x="838200" y="2971800"/>
            <a:ext cx="3276600" cy="9906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4343400" y="1828800"/>
            <a:ext cx="2971800" cy="73152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Critical section is where the race condition happens.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796C903-0874-0746-A5FF-0BE1BBBCEC4C}"/>
              </a:ext>
            </a:extLst>
          </p:cNvPr>
          <p:cNvSpPr/>
          <p:nvPr/>
        </p:nvSpPr>
        <p:spPr>
          <a:xfrm>
            <a:off x="4693186" y="3566160"/>
            <a:ext cx="2971800" cy="929639"/>
          </a:xfrm>
          <a:prstGeom prst="wedgeRoundRectCallout">
            <a:avLst>
              <a:gd name="adj1" fmla="val -111065"/>
              <a:gd name="adj2" fmla="val -6958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multiple threads visit the critical section, race condition problem appears!</a:t>
            </a:r>
          </a:p>
        </p:txBody>
      </p:sp>
    </p:spTree>
    <p:extLst>
      <p:ext uri="{BB962C8B-B14F-4D97-AF65-F5344CB8AC3E}">
        <p14:creationId xmlns:p14="http://schemas.microsoft.com/office/powerpoint/2010/main" val="45097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60D6-732C-8F45-B6E6-1336F75E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(mutual exclusion)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1F39B-473D-5F42-8354-DA780FE3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C8562-8BC9-2D4E-92FA-F80DCBA2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7E52F-2C72-264E-A4F1-95C9754E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F6FE7-62AC-6843-B2AD-BE780B6F61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82000" cy="259127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lock (mutual exclusion) is a synchronization mechanism for enforcing limits on access to a resource in an environment where there are many threads of execution</a:t>
            </a:r>
          </a:p>
          <a:p>
            <a:endParaRPr lang="en-US" dirty="0"/>
          </a:p>
          <a:p>
            <a:r>
              <a:rPr lang="en-US" dirty="0"/>
              <a:t>Types of mutual mechanism: </a:t>
            </a:r>
          </a:p>
          <a:p>
            <a:pPr lvl="1"/>
            <a:r>
              <a:rPr lang="en-US" sz="2600" dirty="0"/>
              <a:t>Busy-waiting, e.g., spinlock</a:t>
            </a:r>
          </a:p>
          <a:p>
            <a:pPr lvl="1"/>
            <a:r>
              <a:rPr lang="en-US" sz="2600" dirty="0"/>
              <a:t>Sleep and wakeup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59CCC5-5489-174D-A246-6337884889EB}"/>
              </a:ext>
            </a:extLst>
          </p:cNvPr>
          <p:cNvSpPr txBox="1"/>
          <p:nvPr/>
        </p:nvSpPr>
        <p:spPr>
          <a:xfrm>
            <a:off x="3574102" y="5201204"/>
            <a:ext cx="95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lock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59C7D46-6E2E-784F-91DB-76ED5356ED02}"/>
              </a:ext>
            </a:extLst>
          </p:cNvPr>
          <p:cNvGrpSpPr/>
          <p:nvPr/>
        </p:nvGrpSpPr>
        <p:grpSpPr>
          <a:xfrm>
            <a:off x="304800" y="4015781"/>
            <a:ext cx="3572904" cy="1935717"/>
            <a:chOff x="304800" y="4015781"/>
            <a:chExt cx="3572904" cy="19357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9113E1-1EF8-904B-B3BA-2AA6F7F7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96F6B8-AF7B-284A-A5B3-855E4DAFD63F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A450E4-8C00-9C4D-887B-3A0C4489E93C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FA20BE-06E6-384B-A914-FB3E64B745B0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992A4F1F-0CA2-284E-8627-AA60736CB421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47EE7-A823-6C40-BCF3-61AFE112887F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5383FB-977F-3B43-B353-9E8A2351D5F5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E120F4-DBC5-784E-B2F8-2B596C0DB89A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D0F149-DF4E-E245-90FC-746DE7601BB5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4716AE-6F40-4F48-B4FA-8CBE936451F3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0EE67B6-6C2D-8546-9FCD-8E357B68D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47E7DC-FE51-1743-9EC1-4B95A2CF5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CF20F38-EECB-764A-BECE-0BD385580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7974F1-E97F-3F44-A433-3BD79EAF3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B55F60-F87C-7042-BC60-672730BFD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710D75-1E76-3340-93E1-F2F8CA31C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B386646-E83E-3B43-AF47-0EE54011E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D345092-8929-F440-9CBB-2305FD2B6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8CEC9A-3952-6548-AC1A-D638502E5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29FE4CD-149B-364E-853C-6A0E8C2FA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D6F100-0BC5-2A4A-92AC-EC2BEAA0A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76114B6-A6BD-7540-B8E0-A42203E5E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46B3555-0784-7D42-B566-A0055C9F0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E80C7B1-9273-6848-8F24-049315A9E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6DF80FF-CEE2-AC47-847B-08D5DE91E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07C58B-10EB-A144-8E80-4A0D1689B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2DF805C-6193-AE47-8FCE-87B2CEC8B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D145C36-E401-624C-8225-22888AB6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E57A6B0-9214-EF41-9551-EBA83533A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73FE799-9C45-6A46-8537-9D097A7AC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5983407-4E4A-1246-B5D5-ABF363EB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145C36-E401-624C-8225-22888AB6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66D6AFD-39DA-6544-8287-52B8AAC03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976F29-5486-B94B-966F-DB4E20D70B7D}"/>
              </a:ext>
            </a:extLst>
          </p:cNvPr>
          <p:cNvGrpSpPr/>
          <p:nvPr/>
        </p:nvGrpSpPr>
        <p:grpSpPr>
          <a:xfrm>
            <a:off x="4591324" y="4015781"/>
            <a:ext cx="4613879" cy="2200091"/>
            <a:chOff x="4591324" y="4015781"/>
            <a:chExt cx="4613879" cy="220009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310734C-D118-6E45-96C4-C2C3205AE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5C7FFD-128D-7B4E-95E1-51D305205A11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5A1A63-2599-374C-9461-F6086F22FFD7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3AB29CD-925B-4145-9A94-7A74CD709074}"/>
                </a:ext>
              </a:extLst>
            </p:cNvPr>
            <p:cNvCxnSpPr>
              <a:stCxn id="49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0D100980-CFA5-E14F-ADB0-B14DAF2EC2D1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5D63B-F4CE-014D-BA57-57AF8D73809F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43DFF4-8A24-A344-B207-F2B4B4223013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27500CA-A7F2-4640-A30E-C4F25206E261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9C4089-024C-2B48-A8C0-15D694B3AF74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BFBCE7D-5F4D-8C43-90C8-8B9B7A36B6B1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8678263-AE8F-9646-AE4B-98F188A81772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F58F4B5-30C0-F041-81BB-F50EB6CC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E877A7F-FDDE-AB46-A479-1941ECD86FFC}"/>
                </a:ext>
              </a:extLst>
            </p:cNvPr>
            <p:cNvSpPr txBox="1"/>
            <p:nvPr/>
          </p:nvSpPr>
          <p:spPr>
            <a:xfrm>
              <a:off x="7749163" y="5032420"/>
              <a:ext cx="1456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D5D7E4B-96AD-F748-ACDF-6D2B13DA4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069400E-044F-CC46-BC2C-AA065AEB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019C6FB-3270-CA40-BCAF-141B70AD537B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13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3BC6-A46E-1244-BC33-CD855BE7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1, Spinlock: A busy-waiting lock implementation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179C5-DF83-2C4C-B9DB-EC956A8E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05CAC-5E13-F744-B82F-9EFD7FC92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89B37-D8E6-B740-AFFE-1E880905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B7A86-9C94-9347-B429-9999F8A7B40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5399646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Don’t block. Instead, constantly poll the lock for availability.</a:t>
            </a:r>
          </a:p>
          <a:p>
            <a:r>
              <a:rPr lang="en-US" dirty="0"/>
              <a:t>Usage: small critical region</a:t>
            </a:r>
          </a:p>
          <a:p>
            <a:endParaRPr lang="en-US" dirty="0"/>
          </a:p>
          <a:p>
            <a:r>
              <a:rPr lang="en-US" dirty="0"/>
              <a:t>Advantage </a:t>
            </a:r>
          </a:p>
          <a:p>
            <a:pPr lvl="1"/>
            <a:r>
              <a:rPr lang="en-US" dirty="0"/>
              <a:t>Very efficient with short critical sections </a:t>
            </a:r>
          </a:p>
          <a:p>
            <a:pPr lvl="2"/>
            <a:r>
              <a:rPr lang="en-US" dirty="0"/>
              <a:t>if you expect a lock to be released quickly</a:t>
            </a:r>
          </a:p>
          <a:p>
            <a:r>
              <a:rPr lang="en-US" dirty="0"/>
              <a:t>Disadvantage </a:t>
            </a:r>
          </a:p>
          <a:p>
            <a:pPr lvl="1"/>
            <a:r>
              <a:rPr lang="en-US" dirty="0"/>
              <a:t>Doesn’t yield the CPU and burns CPU cycles </a:t>
            </a:r>
          </a:p>
          <a:p>
            <a:pPr lvl="2"/>
            <a:r>
              <a:rPr lang="en-US" dirty="0"/>
              <a:t>Bad if critical sections are long. </a:t>
            </a:r>
          </a:p>
          <a:p>
            <a:pPr lvl="1"/>
            <a:r>
              <a:rPr lang="en-US" dirty="0"/>
              <a:t>Efficient only if machine has multiple CPUs. </a:t>
            </a:r>
          </a:p>
          <a:p>
            <a:pPr lvl="2"/>
            <a:r>
              <a:rPr lang="en-US" dirty="0"/>
              <a:t>Counterproductive on uniprocessor machines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2577E-D68E-FC48-8517-AC7B625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557" y="1308576"/>
            <a:ext cx="2870200" cy="678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ECB4F-0CAB-FB48-88E1-3AB08205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894" y="2756310"/>
            <a:ext cx="2495550" cy="6501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5A3C452-BDFE-E644-BB7D-084AE17F4F87}"/>
              </a:ext>
            </a:extLst>
          </p:cNvPr>
          <p:cNvGrpSpPr/>
          <p:nvPr/>
        </p:nvGrpSpPr>
        <p:grpSpPr>
          <a:xfrm>
            <a:off x="5410200" y="4038600"/>
            <a:ext cx="3572904" cy="1935717"/>
            <a:chOff x="304800" y="4015781"/>
            <a:chExt cx="3572904" cy="19357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A89F15-85CD-1D44-BD5C-6E3056A29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F234BF-9137-1649-AE22-51CB5CCBBF36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8E322F-4FAA-8042-98AA-BB60980BE065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CB96067-2F32-3849-BF4E-6C9C2BD1D128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04355688-8842-3640-A212-E614C6103683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376775-8F0E-2A44-9BDE-2DDCA74EFA0A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5E1C73D-4A74-1B40-8B3E-24DFEBB8D42B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D172BC-72CC-5E4A-8613-F1FC21642C2E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C2849F-F64B-CE4A-926E-98D363B80885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A20DC4-4E67-424E-8E65-8518D29E7FC3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D72704-6F07-9A4C-ACF3-725507467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32CC17-4EE2-3A40-BBBD-5E95D45BD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C4ECAD-20F9-0744-9374-8EA0B9B4A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3B507-89C4-354D-8C0A-4D43A9959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6237F8-D0ED-6141-B9EB-C1BDBA2BB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40D372-5F3E-724C-992E-F5151C7A0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E15600-826D-7640-ACE2-8A1E0B90C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FF9E0B4-CB3D-8A48-863C-71A186D60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9549DD-DE88-6842-B143-D6F5D81C5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95347B-3D2B-4C42-A475-65436292C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D5AD37E-7DAA-544D-B570-9D714F57A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97706DE-5B36-114A-B5F2-1E17B48BA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B08974-9F28-D74D-96D8-28AA2884E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091E33B-DF50-674B-91C7-2D60E4F3B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C0145F-98BD-D847-8373-BA1B43BBC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7D95A87-360A-B14D-8465-9B93011D4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5AFA13D-37A8-AA4B-8739-A4C0079E9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C9E742-C55A-934A-8875-438D070C2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A937CF3-E302-184A-929F-7B663C59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3765E7-EFA5-2E4E-ACA2-20F98793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419CD54-3028-714C-AF86-3D627FA9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5B3735-E9FB-6145-A15B-A6F266B8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22DF2C1-FBF5-6D4C-BB3E-985D4110C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56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5063638" cy="930910"/>
          </a:xfrm>
        </p:spPr>
        <p:txBody>
          <a:bodyPr>
            <a:noAutofit/>
          </a:bodyPr>
          <a:lstStyle/>
          <a:p>
            <a:r>
              <a:rPr lang="en-US" sz="3200" dirty="0"/>
              <a:t>Without 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074C8-1A2B-4847-9B60-39E485C6F16F}"/>
              </a:ext>
            </a:extLst>
          </p:cNvPr>
          <p:cNvSpPr/>
          <p:nvPr/>
        </p:nvSpPr>
        <p:spPr>
          <a:xfrm>
            <a:off x="5410201" y="269562"/>
            <a:ext cx="3667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https://github.com/kevinsuo/CS3502/blob/master/spin_no_lock.c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2F77F-B042-BA43-97E2-51A3A873E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28992"/>
            <a:ext cx="5368438" cy="5552808"/>
          </a:xfrm>
          <a:prstGeom prst="rect">
            <a:avLst/>
          </a:prstGeom>
        </p:spPr>
      </p:pic>
      <p:pic>
        <p:nvPicPr>
          <p:cNvPr id="47" name="Jietu20200204-161350-HD" descr="Jietu20200204-161350-HD">
            <a:hlinkClick r:id="" action="ppaction://media"/>
            <a:extLst>
              <a:ext uri="{FF2B5EF4-FFF2-40B4-BE49-F238E27FC236}">
                <a16:creationId xmlns:a16="http://schemas.microsoft.com/office/drawing/2014/main" id="{2D95AF80-3214-0642-A94C-4DB48BB66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42771" y="1228992"/>
            <a:ext cx="334562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6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41716</TotalTime>
  <Words>2638</Words>
  <Application>Microsoft Macintosh PowerPoint</Application>
  <PresentationFormat>On-screen Show (4:3)</PresentationFormat>
  <Paragraphs>621</Paragraphs>
  <Slides>50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-apple-system</vt:lpstr>
      <vt:lpstr>Arial</vt:lpstr>
      <vt:lpstr>Calibri</vt:lpstr>
      <vt:lpstr>Courier New</vt:lpstr>
      <vt:lpstr>Helvetica Light</vt:lpstr>
      <vt:lpstr>Roboto</vt:lpstr>
      <vt:lpstr>Wingdings</vt:lpstr>
      <vt:lpstr>Wingdings 3</vt:lpstr>
      <vt:lpstr>Origin</vt:lpstr>
      <vt:lpstr> Parallel and Distributed Computing  Lock</vt:lpstr>
      <vt:lpstr>Race condition</vt:lpstr>
      <vt:lpstr>Race condition example</vt:lpstr>
      <vt:lpstr>Critical section</vt:lpstr>
      <vt:lpstr>Critical section example</vt:lpstr>
      <vt:lpstr>Critical section vs. Race condition </vt:lpstr>
      <vt:lpstr>Lock (mutual exclusion) </vt:lpstr>
      <vt:lpstr>1, Spinlock: A busy-waiting lock implementation</vt:lpstr>
      <vt:lpstr>Without Spinlock example</vt:lpstr>
      <vt:lpstr>Without Spinlock example</vt:lpstr>
      <vt:lpstr>Spinlock example</vt:lpstr>
      <vt:lpstr>Spinlock example</vt:lpstr>
      <vt:lpstr>Spinlock example: CPU utilization</vt:lpstr>
      <vt:lpstr>Other mutual exclusion similar as busy waiting (spinlock)</vt:lpstr>
      <vt:lpstr>2, Mutex lock: A sleep-and-wakeup lock implementation</vt:lpstr>
      <vt:lpstr>Mutex lock example</vt:lpstr>
      <vt:lpstr>Mutex example</vt:lpstr>
      <vt:lpstr>Mutex lock CPU utlization</vt:lpstr>
      <vt:lpstr>Busy waiting lock vs Sleep wake up lock</vt:lpstr>
      <vt:lpstr>3. Mutex lock with conditions</vt:lpstr>
      <vt:lpstr>3. Mutex lock with conditions</vt:lpstr>
      <vt:lpstr>3. Mutex lock with conditions</vt:lpstr>
      <vt:lpstr>Mutex lock with conditions example</vt:lpstr>
      <vt:lpstr>Mutex lock with conditions example</vt:lpstr>
      <vt:lpstr>Mutex lock with conditions</vt:lpstr>
      <vt:lpstr>Mutex lock with conditions</vt:lpstr>
      <vt:lpstr>6, condition variable example</vt:lpstr>
      <vt:lpstr>Pthread_cond_signal and Pthread_cond_wait </vt:lpstr>
      <vt:lpstr>Pthread_cond_signal/Pthread_cond_wait v.s. Pthread_mutex_lock/Pthread_mutex_unlock</vt:lpstr>
      <vt:lpstr>Condition variable</vt:lpstr>
      <vt:lpstr>PowerPoint Presentation</vt:lpstr>
      <vt:lpstr>Condition variable example</vt:lpstr>
      <vt:lpstr>4. Semaphore</vt:lpstr>
      <vt:lpstr>4. Semaphore</vt:lpstr>
      <vt:lpstr>Mutex lock and Semaphore</vt:lpstr>
      <vt:lpstr>Mutex lock and Semaphore</vt:lpstr>
      <vt:lpstr>Semaphore</vt:lpstr>
      <vt:lpstr>Semaphore example</vt:lpstr>
      <vt:lpstr>Semaphore example</vt:lpstr>
      <vt:lpstr>Semaphore example</vt:lpstr>
      <vt:lpstr>Semaphore example</vt:lpstr>
      <vt:lpstr>Semaphore example</vt:lpstr>
      <vt:lpstr>Semaphore example</vt:lpstr>
      <vt:lpstr>Semaphore example</vt:lpstr>
      <vt:lpstr>Deadlocks</vt:lpstr>
      <vt:lpstr>Deadlocks: philosopher dining</vt:lpstr>
      <vt:lpstr>Deadlocks</vt:lpstr>
      <vt:lpstr>Deadlock example</vt:lpstr>
      <vt:lpstr>A Joke about Deadlock</vt:lpstr>
      <vt:lpstr>Deadlock example: Priority Inversion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1607</cp:revision>
  <dcterms:created xsi:type="dcterms:W3CDTF">2012-08-09T04:56:17Z</dcterms:created>
  <dcterms:modified xsi:type="dcterms:W3CDTF">2021-09-30T01:06:34Z</dcterms:modified>
</cp:coreProperties>
</file>